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59" r:id="rId4"/>
    <p:sldId id="275" r:id="rId5"/>
    <p:sldId id="276" r:id="rId6"/>
    <p:sldId id="277" r:id="rId7"/>
    <p:sldId id="278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71" r:id="rId18"/>
    <p:sldId id="272" r:id="rId19"/>
    <p:sldId id="270" r:id="rId20"/>
    <p:sldId id="274" r:id="rId21"/>
    <p:sldId id="273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296" r:id="rId47"/>
    <p:sldId id="306" r:id="rId48"/>
    <p:sldId id="309" r:id="rId49"/>
    <p:sldId id="304" r:id="rId50"/>
    <p:sldId id="308" r:id="rId51"/>
    <p:sldId id="307" r:id="rId52"/>
    <p:sldId id="310" r:id="rId53"/>
    <p:sldId id="26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B29D1-4ED9-4F92-99FF-A1DF9864E1ED}" v="94" dt="2024-08-10T12:34:46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907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Shashank" userId="4a4a45cf-0bce-432b-b8e4-c038fc1510d7" providerId="ADAL" clId="{6D2B29D1-4ED9-4F92-99FF-A1DF9864E1ED}"/>
    <pc:docChg chg="undo redo custSel addSld delSld modSld sldOrd delMainMaster modMainMaster">
      <pc:chgData name="Srivastava, Shashank" userId="4a4a45cf-0bce-432b-b8e4-c038fc1510d7" providerId="ADAL" clId="{6D2B29D1-4ED9-4F92-99FF-A1DF9864E1ED}" dt="2024-08-10T12:36:13.122" v="2001" actId="2696"/>
      <pc:docMkLst>
        <pc:docMk/>
      </pc:docMkLst>
      <pc:sldChg chg="modSp mod setBg">
        <pc:chgData name="Srivastava, Shashank" userId="4a4a45cf-0bce-432b-b8e4-c038fc1510d7" providerId="ADAL" clId="{6D2B29D1-4ED9-4F92-99FF-A1DF9864E1ED}" dt="2024-07-08T10:28:33.204" v="108" actId="20577"/>
        <pc:sldMkLst>
          <pc:docMk/>
          <pc:sldMk cId="3997831046" sldId="256"/>
        </pc:sldMkLst>
        <pc:spChg chg="mod">
          <ac:chgData name="Srivastava, Shashank" userId="4a4a45cf-0bce-432b-b8e4-c038fc1510d7" providerId="ADAL" clId="{6D2B29D1-4ED9-4F92-99FF-A1DF9864E1ED}" dt="2024-07-08T10:28:33.204" v="108" actId="20577"/>
          <ac:spMkLst>
            <pc:docMk/>
            <pc:sldMk cId="3997831046" sldId="256"/>
            <ac:spMk id="2" creationId="{5DCF3E09-FE01-D714-DB10-B0B4AD51F885}"/>
          </ac:spMkLst>
        </pc:spChg>
      </pc:sldChg>
      <pc:sldChg chg="modSp del mod setBg">
        <pc:chgData name="Srivastava, Shashank" userId="4a4a45cf-0bce-432b-b8e4-c038fc1510d7" providerId="ADAL" clId="{6D2B29D1-4ED9-4F92-99FF-A1DF9864E1ED}" dt="2024-07-08T10:27:15.791" v="85" actId="47"/>
        <pc:sldMkLst>
          <pc:docMk/>
          <pc:sldMk cId="974313776" sldId="257"/>
        </pc:sldMkLst>
        <pc:spChg chg="mod">
          <ac:chgData name="Srivastava, Shashank" userId="4a4a45cf-0bce-432b-b8e4-c038fc1510d7" providerId="ADAL" clId="{6D2B29D1-4ED9-4F92-99FF-A1DF9864E1ED}" dt="2024-07-08T10:26:58.778" v="81" actId="1036"/>
          <ac:spMkLst>
            <pc:docMk/>
            <pc:sldMk cId="974313776" sldId="257"/>
            <ac:spMk id="4" creationId="{631D6E28-3CFF-A707-5910-CAAA920ED66D}"/>
          </ac:spMkLst>
        </pc:spChg>
      </pc:sldChg>
      <pc:sldChg chg="add del">
        <pc:chgData name="Srivastava, Shashank" userId="4a4a45cf-0bce-432b-b8e4-c038fc1510d7" providerId="ADAL" clId="{6D2B29D1-4ED9-4F92-99FF-A1DF9864E1ED}" dt="2024-07-23T06:09:25.145" v="1184" actId="47"/>
        <pc:sldMkLst>
          <pc:docMk/>
          <pc:sldMk cId="1040185719" sldId="257"/>
        </pc:sldMkLst>
      </pc:sldChg>
      <pc:sldChg chg="new del">
        <pc:chgData name="Srivastava, Shashank" userId="4a4a45cf-0bce-432b-b8e4-c038fc1510d7" providerId="ADAL" clId="{6D2B29D1-4ED9-4F92-99FF-A1DF9864E1ED}" dt="2024-07-08T10:27:02.418" v="82" actId="47"/>
        <pc:sldMkLst>
          <pc:docMk/>
          <pc:sldMk cId="2521773686" sldId="258"/>
        </pc:sldMkLst>
      </pc:sldChg>
      <pc:sldChg chg="modSp new mod">
        <pc:chgData name="Srivastava, Shashank" userId="4a4a45cf-0bce-432b-b8e4-c038fc1510d7" providerId="ADAL" clId="{6D2B29D1-4ED9-4F92-99FF-A1DF9864E1ED}" dt="2024-07-30T03:49:03.738" v="1531" actId="20577"/>
        <pc:sldMkLst>
          <pc:docMk/>
          <pc:sldMk cId="3973872358" sldId="258"/>
        </pc:sldMkLst>
        <pc:spChg chg="mod">
          <ac:chgData name="Srivastava, Shashank" userId="4a4a45cf-0bce-432b-b8e4-c038fc1510d7" providerId="ADAL" clId="{6D2B29D1-4ED9-4F92-99FF-A1DF9864E1ED}" dt="2024-07-08T10:28:42.340" v="116" actId="20577"/>
          <ac:spMkLst>
            <pc:docMk/>
            <pc:sldMk cId="3973872358" sldId="258"/>
            <ac:spMk id="2" creationId="{13028EAB-53D0-DE60-07B8-41242E78C486}"/>
          </ac:spMkLst>
        </pc:spChg>
        <pc:spChg chg="mod">
          <ac:chgData name="Srivastava, Shashank" userId="4a4a45cf-0bce-432b-b8e4-c038fc1510d7" providerId="ADAL" clId="{6D2B29D1-4ED9-4F92-99FF-A1DF9864E1ED}" dt="2024-07-30T03:49:03.738" v="1531" actId="20577"/>
          <ac:spMkLst>
            <pc:docMk/>
            <pc:sldMk cId="3973872358" sldId="258"/>
            <ac:spMk id="3" creationId="{B3F1BE58-9526-FC75-4EB4-4CC4FD121631}"/>
          </ac:spMkLst>
        </pc:spChg>
      </pc:sldChg>
      <pc:sldChg chg="new del setBg">
        <pc:chgData name="Srivastava, Shashank" userId="4a4a45cf-0bce-432b-b8e4-c038fc1510d7" providerId="ADAL" clId="{6D2B29D1-4ED9-4F92-99FF-A1DF9864E1ED}" dt="2024-07-08T10:27:02.418" v="82" actId="47"/>
        <pc:sldMkLst>
          <pc:docMk/>
          <pc:sldMk cId="813298781" sldId="259"/>
        </pc:sldMkLst>
      </pc:sldChg>
      <pc:sldChg chg="addSp delSp modSp new mod modAnim">
        <pc:chgData name="Srivastava, Shashank" userId="4a4a45cf-0bce-432b-b8e4-c038fc1510d7" providerId="ADAL" clId="{6D2B29D1-4ED9-4F92-99FF-A1DF9864E1ED}" dt="2024-08-08T08:40:35.592" v="1597" actId="20577"/>
        <pc:sldMkLst>
          <pc:docMk/>
          <pc:sldMk cId="2205977515" sldId="259"/>
        </pc:sldMkLst>
        <pc:spChg chg="mod">
          <ac:chgData name="Srivastava, Shashank" userId="4a4a45cf-0bce-432b-b8e4-c038fc1510d7" providerId="ADAL" clId="{6D2B29D1-4ED9-4F92-99FF-A1DF9864E1ED}" dt="2024-07-09T06:43:14.834" v="387" actId="255"/>
          <ac:spMkLst>
            <pc:docMk/>
            <pc:sldMk cId="2205977515" sldId="259"/>
            <ac:spMk id="2" creationId="{99206B91-2843-F0E4-9AAC-05EBC406D55D}"/>
          </ac:spMkLst>
        </pc:spChg>
        <pc:spChg chg="add mod">
          <ac:chgData name="Srivastava, Shashank" userId="4a4a45cf-0bce-432b-b8e4-c038fc1510d7" providerId="ADAL" clId="{6D2B29D1-4ED9-4F92-99FF-A1DF9864E1ED}" dt="2024-07-22T10:01:58.931" v="513" actId="1076"/>
          <ac:spMkLst>
            <pc:docMk/>
            <pc:sldMk cId="2205977515" sldId="259"/>
            <ac:spMk id="3" creationId="{5E282D17-AF0E-6FE8-38CC-474D9C720930}"/>
          </ac:spMkLst>
        </pc:spChg>
        <pc:spChg chg="del">
          <ac:chgData name="Srivastava, Shashank" userId="4a4a45cf-0bce-432b-b8e4-c038fc1510d7" providerId="ADAL" clId="{6D2B29D1-4ED9-4F92-99FF-A1DF9864E1ED}" dt="2024-07-09T06:43:19.948" v="388" actId="478"/>
          <ac:spMkLst>
            <pc:docMk/>
            <pc:sldMk cId="2205977515" sldId="259"/>
            <ac:spMk id="3" creationId="{82C8C92E-1908-7920-FB80-C772F8AEA056}"/>
          </ac:spMkLst>
        </pc:spChg>
        <pc:spChg chg="add mod">
          <ac:chgData name="Srivastava, Shashank" userId="4a4a45cf-0bce-432b-b8e4-c038fc1510d7" providerId="ADAL" clId="{6D2B29D1-4ED9-4F92-99FF-A1DF9864E1ED}" dt="2024-08-08T08:40:35.592" v="1597" actId="20577"/>
          <ac:spMkLst>
            <pc:docMk/>
            <pc:sldMk cId="2205977515" sldId="259"/>
            <ac:spMk id="7" creationId="{7A45F327-BA67-2104-C3F9-71A112F461A7}"/>
          </ac:spMkLst>
        </pc:spChg>
        <pc:graphicFrameChg chg="add mod modGraphic">
          <ac:chgData name="Srivastava, Shashank" userId="4a4a45cf-0bce-432b-b8e4-c038fc1510d7" providerId="ADAL" clId="{6D2B29D1-4ED9-4F92-99FF-A1DF9864E1ED}" dt="2024-07-22T10:03:09.362" v="556" actId="1076"/>
          <ac:graphicFrameMkLst>
            <pc:docMk/>
            <pc:sldMk cId="2205977515" sldId="259"/>
            <ac:graphicFrameMk id="6" creationId="{2F87A1BA-E297-88B4-41F2-1A1898574264}"/>
          </ac:graphicFrameMkLst>
        </pc:graphicFrameChg>
      </pc:sldChg>
      <pc:sldChg chg="modSp new mod">
        <pc:chgData name="Srivastava, Shashank" userId="4a4a45cf-0bce-432b-b8e4-c038fc1510d7" providerId="ADAL" clId="{6D2B29D1-4ED9-4F92-99FF-A1DF9864E1ED}" dt="2024-07-30T03:14:08.284" v="1317"/>
        <pc:sldMkLst>
          <pc:docMk/>
          <pc:sldMk cId="580787921" sldId="260"/>
        </pc:sldMkLst>
        <pc:spChg chg="mod">
          <ac:chgData name="Srivastava, Shashank" userId="4a4a45cf-0bce-432b-b8e4-c038fc1510d7" providerId="ADAL" clId="{6D2B29D1-4ED9-4F92-99FF-A1DF9864E1ED}" dt="2024-07-30T03:14:08.284" v="1317"/>
          <ac:spMkLst>
            <pc:docMk/>
            <pc:sldMk cId="580787921" sldId="260"/>
            <ac:spMk id="3" creationId="{714BC51A-1A64-B9D6-F90B-41783B2B55CC}"/>
          </ac:spMkLst>
        </pc:spChg>
      </pc:sldChg>
      <pc:sldChg chg="addSp delSp modSp new mod">
        <pc:chgData name="Srivastava, Shashank" userId="4a4a45cf-0bce-432b-b8e4-c038fc1510d7" providerId="ADAL" clId="{6D2B29D1-4ED9-4F92-99FF-A1DF9864E1ED}" dt="2024-08-09T06:05:18.775" v="1640" actId="1076"/>
        <pc:sldMkLst>
          <pc:docMk/>
          <pc:sldMk cId="354985499" sldId="261"/>
        </pc:sldMkLst>
        <pc:spChg chg="del">
          <ac:chgData name="Srivastava, Shashank" userId="4a4a45cf-0bce-432b-b8e4-c038fc1510d7" providerId="ADAL" clId="{6D2B29D1-4ED9-4F92-99FF-A1DF9864E1ED}" dt="2024-07-19T06:54:28.249" v="393" actId="478"/>
          <ac:spMkLst>
            <pc:docMk/>
            <pc:sldMk cId="354985499" sldId="261"/>
            <ac:spMk id="2" creationId="{22FAEF5C-AE02-ACA8-6882-3B2CDAB72AAF}"/>
          </ac:spMkLst>
        </pc:spChg>
        <pc:spChg chg="add mod">
          <ac:chgData name="Srivastava, Shashank" userId="4a4a45cf-0bce-432b-b8e4-c038fc1510d7" providerId="ADAL" clId="{6D2B29D1-4ED9-4F92-99FF-A1DF9864E1ED}" dt="2024-08-09T06:05:18.775" v="1640" actId="1076"/>
          <ac:spMkLst>
            <pc:docMk/>
            <pc:sldMk cId="354985499" sldId="261"/>
            <ac:spMk id="2" creationId="{7455ED2E-3657-0A7E-C215-6C3D7FDD081B}"/>
          </ac:spMkLst>
        </pc:spChg>
        <pc:spChg chg="del">
          <ac:chgData name="Srivastava, Shashank" userId="4a4a45cf-0bce-432b-b8e4-c038fc1510d7" providerId="ADAL" clId="{6D2B29D1-4ED9-4F92-99FF-A1DF9864E1ED}" dt="2024-07-19T06:54:25.583" v="392" actId="478"/>
          <ac:spMkLst>
            <pc:docMk/>
            <pc:sldMk cId="354985499" sldId="261"/>
            <ac:spMk id="3" creationId="{12C320EB-D784-3AFD-EF84-F32D358690E7}"/>
          </ac:spMkLst>
        </pc:spChg>
        <pc:spChg chg="mod">
          <ac:chgData name="Srivastava, Shashank" userId="4a4a45cf-0bce-432b-b8e4-c038fc1510d7" providerId="ADAL" clId="{6D2B29D1-4ED9-4F92-99FF-A1DF9864E1ED}" dt="2024-07-23T06:16:38.649" v="1231" actId="20577"/>
          <ac:spMkLst>
            <pc:docMk/>
            <pc:sldMk cId="354985499" sldId="261"/>
            <ac:spMk id="4" creationId="{1DDBF009-C883-6D6C-5DEC-4DC0256F5566}"/>
          </ac:spMkLst>
        </pc:spChg>
        <pc:picChg chg="add del mod">
          <ac:chgData name="Srivastava, Shashank" userId="4a4a45cf-0bce-432b-b8e4-c038fc1510d7" providerId="ADAL" clId="{6D2B29D1-4ED9-4F92-99FF-A1DF9864E1ED}" dt="2024-08-09T06:05:14.444" v="1639" actId="478"/>
          <ac:picMkLst>
            <pc:docMk/>
            <pc:sldMk cId="354985499" sldId="261"/>
            <ac:picMk id="7" creationId="{4ECEAB71-C350-3BC7-2AF2-DD7475950556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8-10T12:35:40.044" v="1973" actId="20577"/>
        <pc:sldMkLst>
          <pc:docMk/>
          <pc:sldMk cId="4293198432" sldId="262"/>
        </pc:sldMkLst>
        <pc:spChg chg="del">
          <ac:chgData name="Srivastava, Shashank" userId="4a4a45cf-0bce-432b-b8e4-c038fc1510d7" providerId="ADAL" clId="{6D2B29D1-4ED9-4F92-99FF-A1DF9864E1ED}" dt="2024-07-19T06:55:41.525" v="396" actId="478"/>
          <ac:spMkLst>
            <pc:docMk/>
            <pc:sldMk cId="4293198432" sldId="262"/>
            <ac:spMk id="2" creationId="{157C1426-55DC-A69C-A98C-BBCEB9813E95}"/>
          </ac:spMkLst>
        </pc:spChg>
        <pc:spChg chg="add mod ord">
          <ac:chgData name="Srivastava, Shashank" userId="4a4a45cf-0bce-432b-b8e4-c038fc1510d7" providerId="ADAL" clId="{6D2B29D1-4ED9-4F92-99FF-A1DF9864E1ED}" dt="2024-08-10T12:34:56.592" v="1947" actId="20577"/>
          <ac:spMkLst>
            <pc:docMk/>
            <pc:sldMk cId="4293198432" sldId="262"/>
            <ac:spMk id="2" creationId="{277D9C7F-798C-CE6F-C843-7CAEDDCC6CB6}"/>
          </ac:spMkLst>
        </pc:spChg>
        <pc:spChg chg="del">
          <ac:chgData name="Srivastava, Shashank" userId="4a4a45cf-0bce-432b-b8e4-c038fc1510d7" providerId="ADAL" clId="{6D2B29D1-4ED9-4F92-99FF-A1DF9864E1ED}" dt="2024-07-19T06:55:41.525" v="396" actId="478"/>
          <ac:spMkLst>
            <pc:docMk/>
            <pc:sldMk cId="4293198432" sldId="262"/>
            <ac:spMk id="3" creationId="{ADD8DAD1-3A06-C7ED-7B73-DCC0BFF27875}"/>
          </ac:spMkLst>
        </pc:spChg>
        <pc:spChg chg="mod">
          <ac:chgData name="Srivastava, Shashank" userId="4a4a45cf-0bce-432b-b8e4-c038fc1510d7" providerId="ADAL" clId="{6D2B29D1-4ED9-4F92-99FF-A1DF9864E1ED}" dt="2024-07-23T06:16:50.195" v="1233"/>
          <ac:spMkLst>
            <pc:docMk/>
            <pc:sldMk cId="4293198432" sldId="262"/>
            <ac:spMk id="4" creationId="{105260EA-418E-1497-DD68-F0B924AE98F9}"/>
          </ac:spMkLst>
        </pc:spChg>
        <pc:spChg chg="add mod">
          <ac:chgData name="Srivastava, Shashank" userId="4a4a45cf-0bce-432b-b8e4-c038fc1510d7" providerId="ADAL" clId="{6D2B29D1-4ED9-4F92-99FF-A1DF9864E1ED}" dt="2024-08-10T12:35:06.064" v="1950" actId="1076"/>
          <ac:spMkLst>
            <pc:docMk/>
            <pc:sldMk cId="4293198432" sldId="262"/>
            <ac:spMk id="10" creationId="{8C7B4330-F260-6275-6002-23A388F8DFC6}"/>
          </ac:spMkLst>
        </pc:spChg>
        <pc:spChg chg="add mod">
          <ac:chgData name="Srivastava, Shashank" userId="4a4a45cf-0bce-432b-b8e4-c038fc1510d7" providerId="ADAL" clId="{6D2B29D1-4ED9-4F92-99FF-A1DF9864E1ED}" dt="2024-08-10T12:35:40.044" v="1973" actId="20577"/>
          <ac:spMkLst>
            <pc:docMk/>
            <pc:sldMk cId="4293198432" sldId="262"/>
            <ac:spMk id="11" creationId="{6D760AFA-4379-2306-705B-5685BC478ACE}"/>
          </ac:spMkLst>
        </pc:spChg>
        <pc:picChg chg="add del mod">
          <ac:chgData name="Srivastava, Shashank" userId="4a4a45cf-0bce-432b-b8e4-c038fc1510d7" providerId="ADAL" clId="{6D2B29D1-4ED9-4F92-99FF-A1DF9864E1ED}" dt="2024-08-10T12:32:03.293" v="1894" actId="478"/>
          <ac:picMkLst>
            <pc:docMk/>
            <pc:sldMk cId="4293198432" sldId="262"/>
            <ac:picMk id="6" creationId="{8A3E7D9E-0FA6-4335-D3EC-179B78EBC9EB}"/>
          </ac:picMkLst>
        </pc:picChg>
        <pc:picChg chg="add mod ord">
          <ac:chgData name="Srivastava, Shashank" userId="4a4a45cf-0bce-432b-b8e4-c038fc1510d7" providerId="ADAL" clId="{6D2B29D1-4ED9-4F92-99FF-A1DF9864E1ED}" dt="2024-08-10T12:33:56.794" v="1936" actId="167"/>
          <ac:picMkLst>
            <pc:docMk/>
            <pc:sldMk cId="4293198432" sldId="262"/>
            <ac:picMk id="7" creationId="{3605F329-0073-6350-4ECB-14835B992CA5}"/>
          </ac:picMkLst>
        </pc:picChg>
        <pc:picChg chg="add mod">
          <ac:chgData name="Srivastava, Shashank" userId="4a4a45cf-0bce-432b-b8e4-c038fc1510d7" providerId="ADAL" clId="{6D2B29D1-4ED9-4F92-99FF-A1DF9864E1ED}" dt="2024-08-10T12:34:32.056" v="1942" actId="1038"/>
          <ac:picMkLst>
            <pc:docMk/>
            <pc:sldMk cId="4293198432" sldId="262"/>
            <ac:picMk id="9" creationId="{329B0799-4070-EDDB-ED1A-E6DEE5971ABD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8-10T12:35:53.333" v="1999" actId="6549"/>
        <pc:sldMkLst>
          <pc:docMk/>
          <pc:sldMk cId="3411943908" sldId="263"/>
        </pc:sldMkLst>
        <pc:spChg chg="add mod">
          <ac:chgData name="Srivastava, Shashank" userId="4a4a45cf-0bce-432b-b8e4-c038fc1510d7" providerId="ADAL" clId="{6D2B29D1-4ED9-4F92-99FF-A1DF9864E1ED}" dt="2024-08-09T06:07:14.342" v="1785" actId="1076"/>
          <ac:spMkLst>
            <pc:docMk/>
            <pc:sldMk cId="3411943908" sldId="263"/>
            <ac:spMk id="2" creationId="{AA0B1DFA-DF11-72CE-F447-57C3387A3B2A}"/>
          </ac:spMkLst>
        </pc:spChg>
        <pc:spChg chg="del">
          <ac:chgData name="Srivastava, Shashank" userId="4a4a45cf-0bce-432b-b8e4-c038fc1510d7" providerId="ADAL" clId="{6D2B29D1-4ED9-4F92-99FF-A1DF9864E1ED}" dt="2024-07-19T06:56:19.581" v="401" actId="478"/>
          <ac:spMkLst>
            <pc:docMk/>
            <pc:sldMk cId="3411943908" sldId="263"/>
            <ac:spMk id="2" creationId="{D0D0998D-EA8B-8553-DF6A-49E70A6F8C06}"/>
          </ac:spMkLst>
        </pc:spChg>
        <pc:spChg chg="del">
          <ac:chgData name="Srivastava, Shashank" userId="4a4a45cf-0bce-432b-b8e4-c038fc1510d7" providerId="ADAL" clId="{6D2B29D1-4ED9-4F92-99FF-A1DF9864E1ED}" dt="2024-07-19T06:56:19.581" v="401" actId="478"/>
          <ac:spMkLst>
            <pc:docMk/>
            <pc:sldMk cId="3411943908" sldId="263"/>
            <ac:spMk id="3" creationId="{025EF4E5-11D8-8B40-E48D-19D5375A9687}"/>
          </ac:spMkLst>
        </pc:spChg>
        <pc:spChg chg="mod">
          <ac:chgData name="Srivastava, Shashank" userId="4a4a45cf-0bce-432b-b8e4-c038fc1510d7" providerId="ADAL" clId="{6D2B29D1-4ED9-4F92-99FF-A1DF9864E1ED}" dt="2024-08-10T12:35:53.333" v="1999" actId="6549"/>
          <ac:spMkLst>
            <pc:docMk/>
            <pc:sldMk cId="3411943908" sldId="263"/>
            <ac:spMk id="4" creationId="{A0376F58-510F-EB6D-3443-4BB852CE768A}"/>
          </ac:spMkLst>
        </pc:spChg>
        <pc:picChg chg="add del mod">
          <ac:chgData name="Srivastava, Shashank" userId="4a4a45cf-0bce-432b-b8e4-c038fc1510d7" providerId="ADAL" clId="{6D2B29D1-4ED9-4F92-99FF-A1DF9864E1ED}" dt="2024-08-09T06:06:45.154" v="1779" actId="478"/>
          <ac:picMkLst>
            <pc:docMk/>
            <pc:sldMk cId="3411943908" sldId="263"/>
            <ac:picMk id="7" creationId="{52A299DA-75DB-193D-1726-EA9A3801713E}"/>
          </ac:picMkLst>
        </pc:picChg>
      </pc:sldChg>
      <pc:sldChg chg="addSp delSp modSp new add del mod">
        <pc:chgData name="Srivastava, Shashank" userId="4a4a45cf-0bce-432b-b8e4-c038fc1510d7" providerId="ADAL" clId="{6D2B29D1-4ED9-4F92-99FF-A1DF9864E1ED}" dt="2024-08-10T12:36:13.122" v="2001" actId="2696"/>
        <pc:sldMkLst>
          <pc:docMk/>
          <pc:sldMk cId="3452397258" sldId="264"/>
        </pc:sldMkLst>
        <pc:spChg chg="del">
          <ac:chgData name="Srivastava, Shashank" userId="4a4a45cf-0bce-432b-b8e4-c038fc1510d7" providerId="ADAL" clId="{6D2B29D1-4ED9-4F92-99FF-A1DF9864E1ED}" dt="2024-07-19T06:57:18.824" v="404" actId="478"/>
          <ac:spMkLst>
            <pc:docMk/>
            <pc:sldMk cId="3452397258" sldId="264"/>
            <ac:spMk id="2" creationId="{21C5C704-5B8C-A730-B44D-FB9ABF909486}"/>
          </ac:spMkLst>
        </pc:spChg>
        <pc:spChg chg="del">
          <ac:chgData name="Srivastava, Shashank" userId="4a4a45cf-0bce-432b-b8e4-c038fc1510d7" providerId="ADAL" clId="{6D2B29D1-4ED9-4F92-99FF-A1DF9864E1ED}" dt="2024-07-19T06:57:18.824" v="404" actId="478"/>
          <ac:spMkLst>
            <pc:docMk/>
            <pc:sldMk cId="3452397258" sldId="264"/>
            <ac:spMk id="3" creationId="{6CEECBE3-85B3-FC8A-5CD2-ECD79EFAAD03}"/>
          </ac:spMkLst>
        </pc:spChg>
        <pc:spChg chg="mod">
          <ac:chgData name="Srivastava, Shashank" userId="4a4a45cf-0bce-432b-b8e4-c038fc1510d7" providerId="ADAL" clId="{6D2B29D1-4ED9-4F92-99FF-A1DF9864E1ED}" dt="2024-07-23T06:16:59.115" v="1237"/>
          <ac:spMkLst>
            <pc:docMk/>
            <pc:sldMk cId="3452397258" sldId="264"/>
            <ac:spMk id="4" creationId="{7EA2763A-E9A9-661F-D38B-D71628426462}"/>
          </ac:spMkLst>
        </pc:spChg>
        <pc:picChg chg="add mod">
          <ac:chgData name="Srivastava, Shashank" userId="4a4a45cf-0bce-432b-b8e4-c038fc1510d7" providerId="ADAL" clId="{6D2B29D1-4ED9-4F92-99FF-A1DF9864E1ED}" dt="2024-07-19T06:59:05.015" v="407" actId="1076"/>
          <ac:picMkLst>
            <pc:docMk/>
            <pc:sldMk cId="3452397258" sldId="264"/>
            <ac:picMk id="7" creationId="{667034DA-ECB3-377D-6DB0-BE208B6C596B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7-23T06:17:03.070" v="1239"/>
        <pc:sldMkLst>
          <pc:docMk/>
          <pc:sldMk cId="2824192056" sldId="265"/>
        </pc:sldMkLst>
        <pc:spChg chg="del">
          <ac:chgData name="Srivastava, Shashank" userId="4a4a45cf-0bce-432b-b8e4-c038fc1510d7" providerId="ADAL" clId="{6D2B29D1-4ED9-4F92-99FF-A1DF9864E1ED}" dt="2024-07-19T06:59:42.017" v="409" actId="478"/>
          <ac:spMkLst>
            <pc:docMk/>
            <pc:sldMk cId="2824192056" sldId="265"/>
            <ac:spMk id="2" creationId="{4CA6B542-2C35-4E1C-3C57-5FBA8095897B}"/>
          </ac:spMkLst>
        </pc:spChg>
        <pc:spChg chg="del">
          <ac:chgData name="Srivastava, Shashank" userId="4a4a45cf-0bce-432b-b8e4-c038fc1510d7" providerId="ADAL" clId="{6D2B29D1-4ED9-4F92-99FF-A1DF9864E1ED}" dt="2024-07-19T06:59:42.017" v="409" actId="478"/>
          <ac:spMkLst>
            <pc:docMk/>
            <pc:sldMk cId="2824192056" sldId="265"/>
            <ac:spMk id="3" creationId="{AF9A18EC-3B17-5258-7C62-9EC5974F1E0E}"/>
          </ac:spMkLst>
        </pc:spChg>
        <pc:spChg chg="mod">
          <ac:chgData name="Srivastava, Shashank" userId="4a4a45cf-0bce-432b-b8e4-c038fc1510d7" providerId="ADAL" clId="{6D2B29D1-4ED9-4F92-99FF-A1DF9864E1ED}" dt="2024-07-23T06:17:03.070" v="1239"/>
          <ac:spMkLst>
            <pc:docMk/>
            <pc:sldMk cId="2824192056" sldId="265"/>
            <ac:spMk id="4" creationId="{771EFCD6-8417-8E1A-291F-1E012E760776}"/>
          </ac:spMkLst>
        </pc:spChg>
        <pc:picChg chg="add mod">
          <ac:chgData name="Srivastava, Shashank" userId="4a4a45cf-0bce-432b-b8e4-c038fc1510d7" providerId="ADAL" clId="{6D2B29D1-4ED9-4F92-99FF-A1DF9864E1ED}" dt="2024-07-19T06:59:45.902" v="412" actId="1037"/>
          <ac:picMkLst>
            <pc:docMk/>
            <pc:sldMk cId="2824192056" sldId="265"/>
            <ac:picMk id="7" creationId="{2096353C-05E4-EADB-C370-CB3EF4C77CE8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7-23T06:17:12.195" v="1241"/>
        <pc:sldMkLst>
          <pc:docMk/>
          <pc:sldMk cId="2149281645" sldId="266"/>
        </pc:sldMkLst>
        <pc:spChg chg="del">
          <ac:chgData name="Srivastava, Shashank" userId="4a4a45cf-0bce-432b-b8e4-c038fc1510d7" providerId="ADAL" clId="{6D2B29D1-4ED9-4F92-99FF-A1DF9864E1ED}" dt="2024-07-19T07:00:05.062" v="414" actId="478"/>
          <ac:spMkLst>
            <pc:docMk/>
            <pc:sldMk cId="2149281645" sldId="266"/>
            <ac:spMk id="2" creationId="{73092C3C-D55E-2F1C-6D0F-9D3947C6642D}"/>
          </ac:spMkLst>
        </pc:spChg>
        <pc:spChg chg="del">
          <ac:chgData name="Srivastava, Shashank" userId="4a4a45cf-0bce-432b-b8e4-c038fc1510d7" providerId="ADAL" clId="{6D2B29D1-4ED9-4F92-99FF-A1DF9864E1ED}" dt="2024-07-19T07:00:05.062" v="414" actId="478"/>
          <ac:spMkLst>
            <pc:docMk/>
            <pc:sldMk cId="2149281645" sldId="266"/>
            <ac:spMk id="3" creationId="{16DF8071-F854-AEFD-F898-5875FB3E9A61}"/>
          </ac:spMkLst>
        </pc:spChg>
        <pc:spChg chg="mod">
          <ac:chgData name="Srivastava, Shashank" userId="4a4a45cf-0bce-432b-b8e4-c038fc1510d7" providerId="ADAL" clId="{6D2B29D1-4ED9-4F92-99FF-A1DF9864E1ED}" dt="2024-07-23T06:17:12.195" v="1241"/>
          <ac:spMkLst>
            <pc:docMk/>
            <pc:sldMk cId="2149281645" sldId="266"/>
            <ac:spMk id="4" creationId="{B7458873-412B-BC3C-4088-45E029CD8AB7}"/>
          </ac:spMkLst>
        </pc:spChg>
        <pc:picChg chg="add mod">
          <ac:chgData name="Srivastava, Shashank" userId="4a4a45cf-0bce-432b-b8e4-c038fc1510d7" providerId="ADAL" clId="{6D2B29D1-4ED9-4F92-99FF-A1DF9864E1ED}" dt="2024-07-19T07:00:21.622" v="419" actId="1035"/>
          <ac:picMkLst>
            <pc:docMk/>
            <pc:sldMk cId="2149281645" sldId="266"/>
            <ac:picMk id="7" creationId="{096D2464-9E34-E552-9D0E-7D7F0EB944B9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7-23T06:17:25.477" v="1245"/>
        <pc:sldMkLst>
          <pc:docMk/>
          <pc:sldMk cId="1731920187" sldId="267"/>
        </pc:sldMkLst>
        <pc:spChg chg="del">
          <ac:chgData name="Srivastava, Shashank" userId="4a4a45cf-0bce-432b-b8e4-c038fc1510d7" providerId="ADAL" clId="{6D2B29D1-4ED9-4F92-99FF-A1DF9864E1ED}" dt="2024-07-19T07:03:29.846" v="432" actId="478"/>
          <ac:spMkLst>
            <pc:docMk/>
            <pc:sldMk cId="1731920187" sldId="267"/>
            <ac:spMk id="2" creationId="{75BE5590-0A9C-EFFD-0C17-84090E44F06E}"/>
          </ac:spMkLst>
        </pc:spChg>
        <pc:spChg chg="del">
          <ac:chgData name="Srivastava, Shashank" userId="4a4a45cf-0bce-432b-b8e4-c038fc1510d7" providerId="ADAL" clId="{6D2B29D1-4ED9-4F92-99FF-A1DF9864E1ED}" dt="2024-07-19T07:03:29.846" v="432" actId="478"/>
          <ac:spMkLst>
            <pc:docMk/>
            <pc:sldMk cId="1731920187" sldId="267"/>
            <ac:spMk id="3" creationId="{65B634C6-FA13-2DDA-41A7-F338530A73C4}"/>
          </ac:spMkLst>
        </pc:spChg>
        <pc:spChg chg="mod">
          <ac:chgData name="Srivastava, Shashank" userId="4a4a45cf-0bce-432b-b8e4-c038fc1510d7" providerId="ADAL" clId="{6D2B29D1-4ED9-4F92-99FF-A1DF9864E1ED}" dt="2024-07-23T06:17:25.477" v="1245"/>
          <ac:spMkLst>
            <pc:docMk/>
            <pc:sldMk cId="1731920187" sldId="267"/>
            <ac:spMk id="4" creationId="{51D556BA-C45E-E1FE-7403-9A285F94C594}"/>
          </ac:spMkLst>
        </pc:spChg>
        <pc:spChg chg="add mod">
          <ac:chgData name="Srivastava, Shashank" userId="4a4a45cf-0bce-432b-b8e4-c038fc1510d7" providerId="ADAL" clId="{6D2B29D1-4ED9-4F92-99FF-A1DF9864E1ED}" dt="2024-07-19T07:04:49.972" v="436" actId="2085"/>
          <ac:spMkLst>
            <pc:docMk/>
            <pc:sldMk cId="1731920187" sldId="267"/>
            <ac:spMk id="8" creationId="{3A60FF49-2A26-7642-F827-62FE6E5315B7}"/>
          </ac:spMkLst>
        </pc:spChg>
        <pc:picChg chg="add">
          <ac:chgData name="Srivastava, Shashank" userId="4a4a45cf-0bce-432b-b8e4-c038fc1510d7" providerId="ADAL" clId="{6D2B29D1-4ED9-4F92-99FF-A1DF9864E1ED}" dt="2024-07-19T07:04:23.601" v="433" actId="22"/>
          <ac:picMkLst>
            <pc:docMk/>
            <pc:sldMk cId="1731920187" sldId="267"/>
            <ac:picMk id="7" creationId="{E176BBCD-AE5C-7438-8E99-71925FD5688A}"/>
          </ac:picMkLst>
        </pc:picChg>
      </pc:sldChg>
      <pc:sldChg chg="addSp delSp modSp new mod modShow">
        <pc:chgData name="Srivastava, Shashank" userId="4a4a45cf-0bce-432b-b8e4-c038fc1510d7" providerId="ADAL" clId="{6D2B29D1-4ED9-4F92-99FF-A1DF9864E1ED}" dt="2024-07-23T06:17:19.615" v="1243"/>
        <pc:sldMkLst>
          <pc:docMk/>
          <pc:sldMk cId="2010685549" sldId="268"/>
        </pc:sldMkLst>
        <pc:spChg chg="del">
          <ac:chgData name="Srivastava, Shashank" userId="4a4a45cf-0bce-432b-b8e4-c038fc1510d7" providerId="ADAL" clId="{6D2B29D1-4ED9-4F92-99FF-A1DF9864E1ED}" dt="2024-07-19T07:00:58.136" v="422" actId="478"/>
          <ac:spMkLst>
            <pc:docMk/>
            <pc:sldMk cId="2010685549" sldId="268"/>
            <ac:spMk id="2" creationId="{CD8FDD4E-776B-5417-FDEC-2202785539CD}"/>
          </ac:spMkLst>
        </pc:spChg>
        <pc:spChg chg="del">
          <ac:chgData name="Srivastava, Shashank" userId="4a4a45cf-0bce-432b-b8e4-c038fc1510d7" providerId="ADAL" clId="{6D2B29D1-4ED9-4F92-99FF-A1DF9864E1ED}" dt="2024-07-19T07:00:58.136" v="422" actId="478"/>
          <ac:spMkLst>
            <pc:docMk/>
            <pc:sldMk cId="2010685549" sldId="268"/>
            <ac:spMk id="3" creationId="{4DB9D834-1375-7B9E-B2C6-554AE6958E9A}"/>
          </ac:spMkLst>
        </pc:spChg>
        <pc:spChg chg="mod">
          <ac:chgData name="Srivastava, Shashank" userId="4a4a45cf-0bce-432b-b8e4-c038fc1510d7" providerId="ADAL" clId="{6D2B29D1-4ED9-4F92-99FF-A1DF9864E1ED}" dt="2024-07-23T06:17:19.615" v="1243"/>
          <ac:spMkLst>
            <pc:docMk/>
            <pc:sldMk cId="2010685549" sldId="268"/>
            <ac:spMk id="4" creationId="{B920FC3E-597F-EE68-FE75-69CE6D63250C}"/>
          </ac:spMkLst>
        </pc:spChg>
        <pc:picChg chg="add">
          <ac:chgData name="Srivastava, Shashank" userId="4a4a45cf-0bce-432b-b8e4-c038fc1510d7" providerId="ADAL" clId="{6D2B29D1-4ED9-4F92-99FF-A1DF9864E1ED}" dt="2024-07-19T07:00:58.691" v="423" actId="22"/>
          <ac:picMkLst>
            <pc:docMk/>
            <pc:sldMk cId="2010685549" sldId="268"/>
            <ac:picMk id="7" creationId="{F76228EB-50D5-6E83-FB53-020B1C805674}"/>
          </ac:picMkLst>
        </pc:picChg>
      </pc:sldChg>
      <pc:sldChg chg="addSp delSp modSp new del mod">
        <pc:chgData name="Srivastava, Shashank" userId="4a4a45cf-0bce-432b-b8e4-c038fc1510d7" providerId="ADAL" clId="{6D2B29D1-4ED9-4F92-99FF-A1DF9864E1ED}" dt="2024-07-22T09:55:27.470" v="474" actId="47"/>
        <pc:sldMkLst>
          <pc:docMk/>
          <pc:sldMk cId="3477350044" sldId="269"/>
        </pc:sldMkLst>
        <pc:spChg chg="del">
          <ac:chgData name="Srivastava, Shashank" userId="4a4a45cf-0bce-432b-b8e4-c038fc1510d7" providerId="ADAL" clId="{6D2B29D1-4ED9-4F92-99FF-A1DF9864E1ED}" dt="2024-07-19T07:03:11.449" v="425" actId="478"/>
          <ac:spMkLst>
            <pc:docMk/>
            <pc:sldMk cId="3477350044" sldId="269"/>
            <ac:spMk id="2" creationId="{6AE865D6-D820-8996-AB49-3D57E0390570}"/>
          </ac:spMkLst>
        </pc:spChg>
        <pc:spChg chg="del">
          <ac:chgData name="Srivastava, Shashank" userId="4a4a45cf-0bce-432b-b8e4-c038fc1510d7" providerId="ADAL" clId="{6D2B29D1-4ED9-4F92-99FF-A1DF9864E1ED}" dt="2024-07-19T07:03:11.449" v="425" actId="478"/>
          <ac:spMkLst>
            <pc:docMk/>
            <pc:sldMk cId="3477350044" sldId="269"/>
            <ac:spMk id="3" creationId="{497F5C59-09FB-E6A7-D150-6261C595E5F2}"/>
          </ac:spMkLst>
        </pc:spChg>
        <pc:picChg chg="add mod">
          <ac:chgData name="Srivastava, Shashank" userId="4a4a45cf-0bce-432b-b8e4-c038fc1510d7" providerId="ADAL" clId="{6D2B29D1-4ED9-4F92-99FF-A1DF9864E1ED}" dt="2024-07-19T07:03:24.074" v="431" actId="14100"/>
          <ac:picMkLst>
            <pc:docMk/>
            <pc:sldMk cId="3477350044" sldId="269"/>
            <ac:picMk id="7" creationId="{33C133EF-A7A8-564E-297E-5C8B7D4BEBA1}"/>
          </ac:picMkLst>
        </pc:picChg>
      </pc:sldChg>
      <pc:sldChg chg="addSp modSp new mod">
        <pc:chgData name="Srivastava, Shashank" userId="4a4a45cf-0bce-432b-b8e4-c038fc1510d7" providerId="ADAL" clId="{6D2B29D1-4ED9-4F92-99FF-A1DF9864E1ED}" dt="2024-07-23T06:17:37.554" v="1251"/>
        <pc:sldMkLst>
          <pc:docMk/>
          <pc:sldMk cId="2324616274" sldId="270"/>
        </pc:sldMkLst>
        <pc:spChg chg="mod">
          <ac:chgData name="Srivastava, Shashank" userId="4a4a45cf-0bce-432b-b8e4-c038fc1510d7" providerId="ADAL" clId="{6D2B29D1-4ED9-4F92-99FF-A1DF9864E1ED}" dt="2024-07-23T06:17:37.554" v="1251"/>
          <ac:spMkLst>
            <pc:docMk/>
            <pc:sldMk cId="2324616274" sldId="270"/>
            <ac:spMk id="4" creationId="{8181F81E-016E-EDA9-EA98-04813782F11B}"/>
          </ac:spMkLst>
        </pc:spChg>
        <pc:picChg chg="add">
          <ac:chgData name="Srivastava, Shashank" userId="4a4a45cf-0bce-432b-b8e4-c038fc1510d7" providerId="ADAL" clId="{6D2B29D1-4ED9-4F92-99FF-A1DF9864E1ED}" dt="2024-07-19T07:06:08.307" v="455" actId="22"/>
          <ac:picMkLst>
            <pc:docMk/>
            <pc:sldMk cId="2324616274" sldId="270"/>
            <ac:picMk id="7" creationId="{B7A17211-0C1F-CA6A-A00B-06B1A89E557B}"/>
          </ac:picMkLst>
        </pc:picChg>
      </pc:sldChg>
      <pc:sldChg chg="modSp add mod">
        <pc:chgData name="Srivastava, Shashank" userId="4a4a45cf-0bce-432b-b8e4-c038fc1510d7" providerId="ADAL" clId="{6D2B29D1-4ED9-4F92-99FF-A1DF9864E1ED}" dt="2024-07-23T06:17:29.387" v="1247"/>
        <pc:sldMkLst>
          <pc:docMk/>
          <pc:sldMk cId="573400679" sldId="271"/>
        </pc:sldMkLst>
        <pc:spChg chg="mod">
          <ac:chgData name="Srivastava, Shashank" userId="4a4a45cf-0bce-432b-b8e4-c038fc1510d7" providerId="ADAL" clId="{6D2B29D1-4ED9-4F92-99FF-A1DF9864E1ED}" dt="2024-07-23T06:17:29.387" v="1247"/>
          <ac:spMkLst>
            <pc:docMk/>
            <pc:sldMk cId="573400679" sldId="271"/>
            <ac:spMk id="4" creationId="{51D556BA-C45E-E1FE-7403-9A285F94C594}"/>
          </ac:spMkLst>
        </pc:spChg>
        <pc:spChg chg="mod">
          <ac:chgData name="Srivastava, Shashank" userId="4a4a45cf-0bce-432b-b8e4-c038fc1510d7" providerId="ADAL" clId="{6D2B29D1-4ED9-4F92-99FF-A1DF9864E1ED}" dt="2024-07-19T07:05:03.675" v="439" actId="14100"/>
          <ac:spMkLst>
            <pc:docMk/>
            <pc:sldMk cId="573400679" sldId="271"/>
            <ac:spMk id="8" creationId="{3A60FF49-2A26-7642-F827-62FE6E5315B7}"/>
          </ac:spMkLst>
        </pc:spChg>
      </pc:sldChg>
      <pc:sldChg chg="addSp delSp modSp add mod">
        <pc:chgData name="Srivastava, Shashank" userId="4a4a45cf-0bce-432b-b8e4-c038fc1510d7" providerId="ADAL" clId="{6D2B29D1-4ED9-4F92-99FF-A1DF9864E1ED}" dt="2024-07-23T06:17:33.086" v="1249"/>
        <pc:sldMkLst>
          <pc:docMk/>
          <pc:sldMk cId="54725661" sldId="272"/>
        </pc:sldMkLst>
        <pc:spChg chg="mod">
          <ac:chgData name="Srivastava, Shashank" userId="4a4a45cf-0bce-432b-b8e4-c038fc1510d7" providerId="ADAL" clId="{6D2B29D1-4ED9-4F92-99FF-A1DF9864E1ED}" dt="2024-07-23T06:17:33.086" v="1249"/>
          <ac:spMkLst>
            <pc:docMk/>
            <pc:sldMk cId="54725661" sldId="272"/>
            <ac:spMk id="4" creationId="{51D556BA-C45E-E1FE-7403-9A285F94C594}"/>
          </ac:spMkLst>
        </pc:spChg>
        <pc:spChg chg="del">
          <ac:chgData name="Srivastava, Shashank" userId="4a4a45cf-0bce-432b-b8e4-c038fc1510d7" providerId="ADAL" clId="{6D2B29D1-4ED9-4F92-99FF-A1DF9864E1ED}" dt="2024-07-19T07:05:10.007" v="441" actId="478"/>
          <ac:spMkLst>
            <pc:docMk/>
            <pc:sldMk cId="54725661" sldId="272"/>
            <ac:spMk id="8" creationId="{3A60FF49-2A26-7642-F827-62FE6E5315B7}"/>
          </ac:spMkLst>
        </pc:spChg>
        <pc:picChg chg="add mod">
          <ac:chgData name="Srivastava, Shashank" userId="4a4a45cf-0bce-432b-b8e4-c038fc1510d7" providerId="ADAL" clId="{6D2B29D1-4ED9-4F92-99FF-A1DF9864E1ED}" dt="2024-07-19T07:05:44.226" v="454" actId="1035"/>
          <ac:picMkLst>
            <pc:docMk/>
            <pc:sldMk cId="54725661" sldId="272"/>
            <ac:picMk id="3" creationId="{1AA2BA00-5D9C-A275-650A-8F3CA0F8474A}"/>
          </ac:picMkLst>
        </pc:picChg>
      </pc:sldChg>
      <pc:sldChg chg="addSp modSp new mod">
        <pc:chgData name="Srivastava, Shashank" userId="4a4a45cf-0bce-432b-b8e4-c038fc1510d7" providerId="ADAL" clId="{6D2B29D1-4ED9-4F92-99FF-A1DF9864E1ED}" dt="2024-07-23T06:17:44.821" v="1255"/>
        <pc:sldMkLst>
          <pc:docMk/>
          <pc:sldMk cId="43552847" sldId="273"/>
        </pc:sldMkLst>
        <pc:spChg chg="mod">
          <ac:chgData name="Srivastava, Shashank" userId="4a4a45cf-0bce-432b-b8e4-c038fc1510d7" providerId="ADAL" clId="{6D2B29D1-4ED9-4F92-99FF-A1DF9864E1ED}" dt="2024-07-23T06:17:44.821" v="1255"/>
          <ac:spMkLst>
            <pc:docMk/>
            <pc:sldMk cId="43552847" sldId="273"/>
            <ac:spMk id="4" creationId="{7C2381C0-966E-E950-D960-245549903386}"/>
          </ac:spMkLst>
        </pc:spChg>
        <pc:picChg chg="add mod">
          <ac:chgData name="Srivastava, Shashank" userId="4a4a45cf-0bce-432b-b8e4-c038fc1510d7" providerId="ADAL" clId="{6D2B29D1-4ED9-4F92-99FF-A1DF9864E1ED}" dt="2024-07-19T07:07:19.141" v="473" actId="1037"/>
          <ac:picMkLst>
            <pc:docMk/>
            <pc:sldMk cId="43552847" sldId="273"/>
            <ac:picMk id="7" creationId="{385076D2-1037-6999-DC5A-7336C2EEE8DC}"/>
          </ac:picMkLst>
        </pc:picChg>
      </pc:sldChg>
      <pc:sldChg chg="addSp modSp add mod">
        <pc:chgData name="Srivastava, Shashank" userId="4a4a45cf-0bce-432b-b8e4-c038fc1510d7" providerId="ADAL" clId="{6D2B29D1-4ED9-4F92-99FF-A1DF9864E1ED}" dt="2024-07-23T06:17:41.259" v="1253"/>
        <pc:sldMkLst>
          <pc:docMk/>
          <pc:sldMk cId="3118476735" sldId="274"/>
        </pc:sldMkLst>
        <pc:spChg chg="mod">
          <ac:chgData name="Srivastava, Shashank" userId="4a4a45cf-0bce-432b-b8e4-c038fc1510d7" providerId="ADAL" clId="{6D2B29D1-4ED9-4F92-99FF-A1DF9864E1ED}" dt="2024-07-23T06:17:41.259" v="1253"/>
          <ac:spMkLst>
            <pc:docMk/>
            <pc:sldMk cId="3118476735" sldId="274"/>
            <ac:spMk id="4" creationId="{8181F81E-016E-EDA9-EA98-04813782F11B}"/>
          </ac:spMkLst>
        </pc:spChg>
        <pc:picChg chg="mod">
          <ac:chgData name="Srivastava, Shashank" userId="4a4a45cf-0bce-432b-b8e4-c038fc1510d7" providerId="ADAL" clId="{6D2B29D1-4ED9-4F92-99FF-A1DF9864E1ED}" dt="2024-07-19T07:06:44.743" v="460" actId="1076"/>
          <ac:picMkLst>
            <pc:docMk/>
            <pc:sldMk cId="3118476735" sldId="274"/>
            <ac:picMk id="7" creationId="{B7A17211-0C1F-CA6A-A00B-06B1A89E557B}"/>
          </ac:picMkLst>
        </pc:picChg>
        <pc:picChg chg="add mod">
          <ac:chgData name="Srivastava, Shashank" userId="4a4a45cf-0bce-432b-b8e4-c038fc1510d7" providerId="ADAL" clId="{6D2B29D1-4ED9-4F92-99FF-A1DF9864E1ED}" dt="2024-07-19T07:06:47.675" v="462" actId="1076"/>
          <ac:picMkLst>
            <pc:docMk/>
            <pc:sldMk cId="3118476735" sldId="274"/>
            <ac:picMk id="8" creationId="{EDA2BAE3-C51F-2FA3-B412-F3D1ED7B4C95}"/>
          </ac:picMkLst>
        </pc:picChg>
      </pc:sldChg>
      <pc:sldChg chg="addSp modSp add mod modAnim">
        <pc:chgData name="Srivastava, Shashank" userId="4a4a45cf-0bce-432b-b8e4-c038fc1510d7" providerId="ADAL" clId="{6D2B29D1-4ED9-4F92-99FF-A1DF9864E1ED}" dt="2024-08-08T08:40:41.877" v="1599" actId="20577"/>
        <pc:sldMkLst>
          <pc:docMk/>
          <pc:sldMk cId="64001940" sldId="275"/>
        </pc:sldMkLst>
        <pc:spChg chg="mod">
          <ac:chgData name="Srivastava, Shashank" userId="4a4a45cf-0bce-432b-b8e4-c038fc1510d7" providerId="ADAL" clId="{6D2B29D1-4ED9-4F92-99FF-A1DF9864E1ED}" dt="2024-08-08T08:40:41.877" v="1599" actId="20577"/>
          <ac:spMkLst>
            <pc:docMk/>
            <pc:sldMk cId="64001940" sldId="275"/>
            <ac:spMk id="7" creationId="{7A45F327-BA67-2104-C3F9-71A112F461A7}"/>
          </ac:spMkLst>
        </pc:spChg>
        <pc:spChg chg="add mod">
          <ac:chgData name="Srivastava, Shashank" userId="4a4a45cf-0bce-432b-b8e4-c038fc1510d7" providerId="ADAL" clId="{6D2B29D1-4ED9-4F92-99FF-A1DF9864E1ED}" dt="2024-07-22T10:10:42.583" v="690" actId="1076"/>
          <ac:spMkLst>
            <pc:docMk/>
            <pc:sldMk cId="64001940" sldId="275"/>
            <ac:spMk id="9" creationId="{5A54EA2D-D9C5-290D-EC58-E52EBD890AFB}"/>
          </ac:spMkLst>
        </pc:spChg>
        <pc:graphicFrameChg chg="modGraphic">
          <ac:chgData name="Srivastava, Shashank" userId="4a4a45cf-0bce-432b-b8e4-c038fc1510d7" providerId="ADAL" clId="{6D2B29D1-4ED9-4F92-99FF-A1DF9864E1ED}" dt="2024-07-22T10:08:41.972" v="579" actId="20577"/>
          <ac:graphicFrameMkLst>
            <pc:docMk/>
            <pc:sldMk cId="64001940" sldId="275"/>
            <ac:graphicFrameMk id="6" creationId="{2F87A1BA-E297-88B4-41F2-1A1898574264}"/>
          </ac:graphicFrameMkLst>
        </pc:graphicFrameChg>
      </pc:sldChg>
      <pc:sldChg chg="addSp delSp modSp new mod">
        <pc:chgData name="Srivastava, Shashank" userId="4a4a45cf-0bce-432b-b8e4-c038fc1510d7" providerId="ADAL" clId="{6D2B29D1-4ED9-4F92-99FF-A1DF9864E1ED}" dt="2024-07-22T10:12:21.518" v="720" actId="1076"/>
        <pc:sldMkLst>
          <pc:docMk/>
          <pc:sldMk cId="3320015124" sldId="276"/>
        </pc:sldMkLst>
        <pc:spChg chg="del">
          <ac:chgData name="Srivastava, Shashank" userId="4a4a45cf-0bce-432b-b8e4-c038fc1510d7" providerId="ADAL" clId="{6D2B29D1-4ED9-4F92-99FF-A1DF9864E1ED}" dt="2024-07-22T10:11:44.918" v="693" actId="478"/>
          <ac:spMkLst>
            <pc:docMk/>
            <pc:sldMk cId="3320015124" sldId="276"/>
            <ac:spMk id="2" creationId="{6473E2D8-8502-8DF3-8C39-103569CC3EE8}"/>
          </ac:spMkLst>
        </pc:spChg>
        <pc:spChg chg="del mod">
          <ac:chgData name="Srivastava, Shashank" userId="4a4a45cf-0bce-432b-b8e4-c038fc1510d7" providerId="ADAL" clId="{6D2B29D1-4ED9-4F92-99FF-A1DF9864E1ED}" dt="2024-07-22T10:11:32.284" v="691" actId="478"/>
          <ac:spMkLst>
            <pc:docMk/>
            <pc:sldMk cId="3320015124" sldId="276"/>
            <ac:spMk id="3" creationId="{82BBCFD1-2BB9-8704-FA50-0F7AE707AFE5}"/>
          </ac:spMkLst>
        </pc:spChg>
        <pc:spChg chg="add del mod">
          <ac:chgData name="Srivastava, Shashank" userId="4a4a45cf-0bce-432b-b8e4-c038fc1510d7" providerId="ADAL" clId="{6D2B29D1-4ED9-4F92-99FF-A1DF9864E1ED}" dt="2024-07-22T10:11:51.493" v="715" actId="478"/>
          <ac:spMkLst>
            <pc:docMk/>
            <pc:sldMk cId="3320015124" sldId="276"/>
            <ac:spMk id="7" creationId="{BA3BAA1D-DAB0-FD37-241C-B352A9DA5291}"/>
          </ac:spMkLst>
        </pc:spChg>
        <pc:spChg chg="add mod">
          <ac:chgData name="Srivastava, Shashank" userId="4a4a45cf-0bce-432b-b8e4-c038fc1510d7" providerId="ADAL" clId="{6D2B29D1-4ED9-4F92-99FF-A1DF9864E1ED}" dt="2024-07-22T10:11:45.605" v="694"/>
          <ac:spMkLst>
            <pc:docMk/>
            <pc:sldMk cId="3320015124" sldId="276"/>
            <ac:spMk id="9" creationId="{54FF328F-E2A1-84BE-F318-FD57DB0EF730}"/>
          </ac:spMkLst>
        </pc:spChg>
        <pc:picChg chg="add mod">
          <ac:chgData name="Srivastava, Shashank" userId="4a4a45cf-0bce-432b-b8e4-c038fc1510d7" providerId="ADAL" clId="{6D2B29D1-4ED9-4F92-99FF-A1DF9864E1ED}" dt="2024-07-22T10:12:21.518" v="720" actId="1076"/>
          <ac:picMkLst>
            <pc:docMk/>
            <pc:sldMk cId="3320015124" sldId="276"/>
            <ac:picMk id="8" creationId="{E9D990DD-C6E9-0A4E-A599-A45A157E650F}"/>
          </ac:picMkLst>
        </pc:picChg>
      </pc:sldChg>
      <pc:sldChg chg="addSp delSp modSp add mod modAnim">
        <pc:chgData name="Srivastava, Shashank" userId="4a4a45cf-0bce-432b-b8e4-c038fc1510d7" providerId="ADAL" clId="{6D2B29D1-4ED9-4F92-99FF-A1DF9864E1ED}" dt="2024-07-22T10:26:09.423" v="809"/>
        <pc:sldMkLst>
          <pc:docMk/>
          <pc:sldMk cId="3408813997" sldId="277"/>
        </pc:sldMkLst>
        <pc:spChg chg="add mod">
          <ac:chgData name="Srivastava, Shashank" userId="4a4a45cf-0bce-432b-b8e4-c038fc1510d7" providerId="ADAL" clId="{6D2B29D1-4ED9-4F92-99FF-A1DF9864E1ED}" dt="2024-07-22T10:25:24.599" v="790" actId="1076"/>
          <ac:spMkLst>
            <pc:docMk/>
            <pc:sldMk cId="3408813997" sldId="277"/>
            <ac:spMk id="7" creationId="{3B1C8081-3B60-B1BE-A26C-D5AE813C4AB4}"/>
          </ac:spMkLst>
        </pc:spChg>
        <pc:spChg chg="add mod">
          <ac:chgData name="Srivastava, Shashank" userId="4a4a45cf-0bce-432b-b8e4-c038fc1510d7" providerId="ADAL" clId="{6D2B29D1-4ED9-4F92-99FF-A1DF9864E1ED}" dt="2024-07-22T10:26:01.568" v="808" actId="1076"/>
          <ac:spMkLst>
            <pc:docMk/>
            <pc:sldMk cId="3408813997" sldId="277"/>
            <ac:spMk id="10" creationId="{CBF00476-7735-7C8A-3D0B-E5ABFF388011}"/>
          </ac:spMkLst>
        </pc:spChg>
        <pc:picChg chg="add mod">
          <ac:chgData name="Srivastava, Shashank" userId="4a4a45cf-0bce-432b-b8e4-c038fc1510d7" providerId="ADAL" clId="{6D2B29D1-4ED9-4F92-99FF-A1DF9864E1ED}" dt="2024-07-22T10:25:50.626" v="803" actId="1076"/>
          <ac:picMkLst>
            <pc:docMk/>
            <pc:sldMk cId="3408813997" sldId="277"/>
            <ac:picMk id="2" creationId="{BB6A1850-7509-CFF3-0491-F32E201306B3}"/>
          </ac:picMkLst>
        </pc:picChg>
        <pc:picChg chg="add mod">
          <ac:chgData name="Srivastava, Shashank" userId="4a4a45cf-0bce-432b-b8e4-c038fc1510d7" providerId="ADAL" clId="{6D2B29D1-4ED9-4F92-99FF-A1DF9864E1ED}" dt="2024-07-22T10:25:32.163" v="795" actId="1076"/>
          <ac:picMkLst>
            <pc:docMk/>
            <pc:sldMk cId="3408813997" sldId="277"/>
            <ac:picMk id="3" creationId="{DF50AA86-2337-59CB-0A2C-3A3292102F90}"/>
          </ac:picMkLst>
        </pc:picChg>
        <pc:picChg chg="add mod">
          <ac:chgData name="Srivastava, Shashank" userId="4a4a45cf-0bce-432b-b8e4-c038fc1510d7" providerId="ADAL" clId="{6D2B29D1-4ED9-4F92-99FF-A1DF9864E1ED}" dt="2024-07-22T10:25:50.820" v="804" actId="1076"/>
          <ac:picMkLst>
            <pc:docMk/>
            <pc:sldMk cId="3408813997" sldId="277"/>
            <ac:picMk id="6" creationId="{E8C075E2-33DE-499E-CF8F-68B6CC41BCAF}"/>
          </ac:picMkLst>
        </pc:picChg>
        <pc:picChg chg="del">
          <ac:chgData name="Srivastava, Shashank" userId="4a4a45cf-0bce-432b-b8e4-c038fc1510d7" providerId="ADAL" clId="{6D2B29D1-4ED9-4F92-99FF-A1DF9864E1ED}" dt="2024-07-22T10:12:25.107" v="722" actId="478"/>
          <ac:picMkLst>
            <pc:docMk/>
            <pc:sldMk cId="3408813997" sldId="277"/>
            <ac:picMk id="8" creationId="{E9D990DD-C6E9-0A4E-A599-A45A157E650F}"/>
          </ac:picMkLst>
        </pc:picChg>
      </pc:sldChg>
      <pc:sldChg chg="add del">
        <pc:chgData name="Srivastava, Shashank" userId="4a4a45cf-0bce-432b-b8e4-c038fc1510d7" providerId="ADAL" clId="{6D2B29D1-4ED9-4F92-99FF-A1DF9864E1ED}" dt="2024-07-22T10:15:38.483" v="733" actId="47"/>
        <pc:sldMkLst>
          <pc:docMk/>
          <pc:sldMk cId="1246153482" sldId="278"/>
        </pc:sldMkLst>
      </pc:sldChg>
      <pc:sldChg chg="addSp modSp add mod modAnim">
        <pc:chgData name="Srivastava, Shashank" userId="4a4a45cf-0bce-432b-b8e4-c038fc1510d7" providerId="ADAL" clId="{6D2B29D1-4ED9-4F92-99FF-A1DF9864E1ED}" dt="2024-07-22T10:29:01.458" v="811"/>
        <pc:sldMkLst>
          <pc:docMk/>
          <pc:sldMk cId="1914654148" sldId="278"/>
        </pc:sldMkLst>
        <pc:spChg chg="add mod">
          <ac:chgData name="Srivastava, Shashank" userId="4a4a45cf-0bce-432b-b8e4-c038fc1510d7" providerId="ADAL" clId="{6D2B29D1-4ED9-4F92-99FF-A1DF9864E1ED}" dt="2024-07-22T10:28:54.069" v="810"/>
          <ac:spMkLst>
            <pc:docMk/>
            <pc:sldMk cId="1914654148" sldId="278"/>
            <ac:spMk id="8" creationId="{B9E406A8-C972-00E0-B12A-2AD5EEF8A1AA}"/>
          </ac:spMkLst>
        </pc:spChg>
        <pc:spChg chg="add mod">
          <ac:chgData name="Srivastava, Shashank" userId="4a4a45cf-0bce-432b-b8e4-c038fc1510d7" providerId="ADAL" clId="{6D2B29D1-4ED9-4F92-99FF-A1DF9864E1ED}" dt="2024-07-22T10:28:54.069" v="810"/>
          <ac:spMkLst>
            <pc:docMk/>
            <pc:sldMk cId="1914654148" sldId="278"/>
            <ac:spMk id="10" creationId="{D510F4DC-F599-FFE6-D4E6-5771AD2750E7}"/>
          </ac:spMkLst>
        </pc:spChg>
        <pc:graphicFrameChg chg="add mod modGraphic">
          <ac:chgData name="Srivastava, Shashank" userId="4a4a45cf-0bce-432b-b8e4-c038fc1510d7" providerId="ADAL" clId="{6D2B29D1-4ED9-4F92-99FF-A1DF9864E1ED}" dt="2024-07-22T10:18:27.314" v="777" actId="20577"/>
          <ac:graphicFrameMkLst>
            <pc:docMk/>
            <pc:sldMk cId="1914654148" sldId="278"/>
            <ac:graphicFrameMk id="7" creationId="{A93D0A9C-95A3-A206-7F15-59848AD41E48}"/>
          </ac:graphicFrameMkLst>
        </pc:graphicFrameChg>
      </pc:sldChg>
      <pc:sldChg chg="addSp delSp modSp new mod modAnim">
        <pc:chgData name="Srivastava, Shashank" userId="4a4a45cf-0bce-432b-b8e4-c038fc1510d7" providerId="ADAL" clId="{6D2B29D1-4ED9-4F92-99FF-A1DF9864E1ED}" dt="2024-07-23T05:02:13.689" v="923" actId="255"/>
        <pc:sldMkLst>
          <pc:docMk/>
          <pc:sldMk cId="2922878381" sldId="279"/>
        </pc:sldMkLst>
        <pc:spChg chg="mod">
          <ac:chgData name="Srivastava, Shashank" userId="4a4a45cf-0bce-432b-b8e4-c038fc1510d7" providerId="ADAL" clId="{6D2B29D1-4ED9-4F92-99FF-A1DF9864E1ED}" dt="2024-07-23T05:02:13.689" v="923" actId="255"/>
          <ac:spMkLst>
            <pc:docMk/>
            <pc:sldMk cId="2922878381" sldId="279"/>
            <ac:spMk id="2" creationId="{9FB7B864-EBAB-4796-B8B0-D827B918D954}"/>
          </ac:spMkLst>
        </pc:spChg>
        <pc:spChg chg="del">
          <ac:chgData name="Srivastava, Shashank" userId="4a4a45cf-0bce-432b-b8e4-c038fc1510d7" providerId="ADAL" clId="{6D2B29D1-4ED9-4F92-99FF-A1DF9864E1ED}" dt="2024-07-23T05:00:56.473" v="917" actId="478"/>
          <ac:spMkLst>
            <pc:docMk/>
            <pc:sldMk cId="2922878381" sldId="279"/>
            <ac:spMk id="3" creationId="{53729E53-2F18-121C-8996-845D6C78FE51}"/>
          </ac:spMkLst>
        </pc:spChg>
        <pc:picChg chg="add">
          <ac:chgData name="Srivastava, Shashank" userId="4a4a45cf-0bce-432b-b8e4-c038fc1510d7" providerId="ADAL" clId="{6D2B29D1-4ED9-4F92-99FF-A1DF9864E1ED}" dt="2024-07-23T05:00:56.902" v="918" actId="22"/>
          <ac:picMkLst>
            <pc:docMk/>
            <pc:sldMk cId="2922878381" sldId="279"/>
            <ac:picMk id="7" creationId="{43CE8A87-3814-E139-4DDE-88B47BDFFA9E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7-23T05:12:12.710" v="946" actId="21"/>
        <pc:sldMkLst>
          <pc:docMk/>
          <pc:sldMk cId="441173284" sldId="280"/>
        </pc:sldMkLst>
        <pc:spChg chg="mod">
          <ac:chgData name="Srivastava, Shashank" userId="4a4a45cf-0bce-432b-b8e4-c038fc1510d7" providerId="ADAL" clId="{6D2B29D1-4ED9-4F92-99FF-A1DF9864E1ED}" dt="2024-07-23T05:10:56.720" v="937" actId="20577"/>
          <ac:spMkLst>
            <pc:docMk/>
            <pc:sldMk cId="441173284" sldId="280"/>
            <ac:spMk id="2" creationId="{A21125EE-940A-F760-FFA2-C3470E622967}"/>
          </ac:spMkLst>
        </pc:spChg>
        <pc:spChg chg="del">
          <ac:chgData name="Srivastava, Shashank" userId="4a4a45cf-0bce-432b-b8e4-c038fc1510d7" providerId="ADAL" clId="{6D2B29D1-4ED9-4F92-99FF-A1DF9864E1ED}" dt="2024-07-23T05:11:47.028" v="938" actId="478"/>
          <ac:spMkLst>
            <pc:docMk/>
            <pc:sldMk cId="441173284" sldId="280"/>
            <ac:spMk id="3" creationId="{A2889224-8C61-D046-E9F4-BD88804523E8}"/>
          </ac:spMkLst>
        </pc:spChg>
        <pc:picChg chg="add del mod">
          <ac:chgData name="Srivastava, Shashank" userId="4a4a45cf-0bce-432b-b8e4-c038fc1510d7" providerId="ADAL" clId="{6D2B29D1-4ED9-4F92-99FF-A1DF9864E1ED}" dt="2024-07-23T05:12:12.710" v="946" actId="21"/>
          <ac:picMkLst>
            <pc:docMk/>
            <pc:sldMk cId="441173284" sldId="280"/>
            <ac:picMk id="7" creationId="{9C1E9977-BB3F-1BEF-1CE8-17F24D6BE8CC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6:17:52.036" v="1257"/>
        <pc:sldMkLst>
          <pc:docMk/>
          <pc:sldMk cId="2792016291" sldId="281"/>
        </pc:sldMkLst>
        <pc:spChg chg="mod">
          <ac:chgData name="Srivastava, Shashank" userId="4a4a45cf-0bce-432b-b8e4-c038fc1510d7" providerId="ADAL" clId="{6D2B29D1-4ED9-4F92-99FF-A1DF9864E1ED}" dt="2024-07-23T06:17:52.036" v="1257"/>
          <ac:spMkLst>
            <pc:docMk/>
            <pc:sldMk cId="2792016291" sldId="281"/>
            <ac:spMk id="4" creationId="{2B51A513-0518-7D82-D577-806FA1E63BFF}"/>
          </ac:spMkLst>
        </pc:spChg>
        <pc:spChg chg="add mod">
          <ac:chgData name="Srivastava, Shashank" userId="4a4a45cf-0bce-432b-b8e4-c038fc1510d7" providerId="ADAL" clId="{6D2B29D1-4ED9-4F92-99FF-A1DF9864E1ED}" dt="2024-07-23T05:12:43.136" v="951" actId="2085"/>
          <ac:spMkLst>
            <pc:docMk/>
            <pc:sldMk cId="2792016291" sldId="281"/>
            <ac:spMk id="6" creationId="{B54CC7B3-6586-DCA1-4E2B-D1AA22ADBE79}"/>
          </ac:spMkLst>
        </pc:spChg>
        <pc:picChg chg="add mod">
          <ac:chgData name="Srivastava, Shashank" userId="4a4a45cf-0bce-432b-b8e4-c038fc1510d7" providerId="ADAL" clId="{6D2B29D1-4ED9-4F92-99FF-A1DF9864E1ED}" dt="2024-07-23T05:12:15.142" v="947"/>
          <ac:picMkLst>
            <pc:docMk/>
            <pc:sldMk cId="2792016291" sldId="281"/>
            <ac:picMk id="3" creationId="{9C1E9977-BB3F-1BEF-1CE8-17F24D6BE8CC}"/>
          </ac:picMkLst>
        </pc:picChg>
        <pc:picChg chg="del">
          <ac:chgData name="Srivastava, Shashank" userId="4a4a45cf-0bce-432b-b8e4-c038fc1510d7" providerId="ADAL" clId="{6D2B29D1-4ED9-4F92-99FF-A1DF9864E1ED}" dt="2024-07-23T05:12:07.740" v="945" actId="478"/>
          <ac:picMkLst>
            <pc:docMk/>
            <pc:sldMk cId="2792016291" sldId="281"/>
            <ac:picMk id="7" creationId="{9C1E9977-BB3F-1BEF-1CE8-17F24D6BE8CC}"/>
          </ac:picMkLst>
        </pc:picChg>
      </pc:sldChg>
      <pc:sldChg chg="delSp modSp add mod">
        <pc:chgData name="Srivastava, Shashank" userId="4a4a45cf-0bce-432b-b8e4-c038fc1510d7" providerId="ADAL" clId="{6D2B29D1-4ED9-4F92-99FF-A1DF9864E1ED}" dt="2024-07-23T06:17:55.071" v="1259"/>
        <pc:sldMkLst>
          <pc:docMk/>
          <pc:sldMk cId="2326302752" sldId="282"/>
        </pc:sldMkLst>
        <pc:spChg chg="mod">
          <ac:chgData name="Srivastava, Shashank" userId="4a4a45cf-0bce-432b-b8e4-c038fc1510d7" providerId="ADAL" clId="{6D2B29D1-4ED9-4F92-99FF-A1DF9864E1ED}" dt="2024-07-23T06:17:55.071" v="1259"/>
          <ac:spMkLst>
            <pc:docMk/>
            <pc:sldMk cId="2326302752" sldId="282"/>
            <ac:spMk id="4" creationId="{2B51A513-0518-7D82-D577-806FA1E63BFF}"/>
          </ac:spMkLst>
        </pc:spChg>
        <pc:spChg chg="del">
          <ac:chgData name="Srivastava, Shashank" userId="4a4a45cf-0bce-432b-b8e4-c038fc1510d7" providerId="ADAL" clId="{6D2B29D1-4ED9-4F92-99FF-A1DF9864E1ED}" dt="2024-07-23T05:12:55.900" v="953" actId="478"/>
          <ac:spMkLst>
            <pc:docMk/>
            <pc:sldMk cId="2326302752" sldId="282"/>
            <ac:spMk id="6" creationId="{B54CC7B3-6586-DCA1-4E2B-D1AA22ADBE79}"/>
          </ac:spMkLst>
        </pc:spChg>
      </pc:sldChg>
      <pc:sldChg chg="addSp delSp modSp new mod">
        <pc:chgData name="Srivastava, Shashank" userId="4a4a45cf-0bce-432b-b8e4-c038fc1510d7" providerId="ADAL" clId="{6D2B29D1-4ED9-4F92-99FF-A1DF9864E1ED}" dt="2024-07-23T06:17:57.874" v="1261"/>
        <pc:sldMkLst>
          <pc:docMk/>
          <pc:sldMk cId="584636268" sldId="283"/>
        </pc:sldMkLst>
        <pc:spChg chg="del">
          <ac:chgData name="Srivastava, Shashank" userId="4a4a45cf-0bce-432b-b8e4-c038fc1510d7" providerId="ADAL" clId="{6D2B29D1-4ED9-4F92-99FF-A1DF9864E1ED}" dt="2024-07-23T05:13:16.924" v="956" actId="478"/>
          <ac:spMkLst>
            <pc:docMk/>
            <pc:sldMk cId="584636268" sldId="283"/>
            <ac:spMk id="2" creationId="{DE29EF21-3AD5-4589-03CC-19A2C9003173}"/>
          </ac:spMkLst>
        </pc:spChg>
        <pc:spChg chg="del">
          <ac:chgData name="Srivastava, Shashank" userId="4a4a45cf-0bce-432b-b8e4-c038fc1510d7" providerId="ADAL" clId="{6D2B29D1-4ED9-4F92-99FF-A1DF9864E1ED}" dt="2024-07-23T05:13:13.594" v="955" actId="478"/>
          <ac:spMkLst>
            <pc:docMk/>
            <pc:sldMk cId="584636268" sldId="283"/>
            <ac:spMk id="3" creationId="{326554A3-41B6-35E7-2C0D-536F7C3112F7}"/>
          </ac:spMkLst>
        </pc:spChg>
        <pc:spChg chg="mod">
          <ac:chgData name="Srivastava, Shashank" userId="4a4a45cf-0bce-432b-b8e4-c038fc1510d7" providerId="ADAL" clId="{6D2B29D1-4ED9-4F92-99FF-A1DF9864E1ED}" dt="2024-07-23T06:17:57.874" v="1261"/>
          <ac:spMkLst>
            <pc:docMk/>
            <pc:sldMk cId="584636268" sldId="283"/>
            <ac:spMk id="4" creationId="{3390A86C-1587-D6C0-E164-917B8103D25C}"/>
          </ac:spMkLst>
        </pc:spChg>
        <pc:picChg chg="add mod">
          <ac:chgData name="Srivastava, Shashank" userId="4a4a45cf-0bce-432b-b8e4-c038fc1510d7" providerId="ADAL" clId="{6D2B29D1-4ED9-4F92-99FF-A1DF9864E1ED}" dt="2024-07-23T05:14:17.515" v="959" actId="1076"/>
          <ac:picMkLst>
            <pc:docMk/>
            <pc:sldMk cId="584636268" sldId="283"/>
            <ac:picMk id="7" creationId="{757C31AB-6468-0AC6-4D26-C55F8FB79377}"/>
          </ac:picMkLst>
        </pc:picChg>
      </pc:sldChg>
      <pc:sldChg chg="addSp delSp modSp new mod delAnim modAnim">
        <pc:chgData name="Srivastava, Shashank" userId="4a4a45cf-0bce-432b-b8e4-c038fc1510d7" providerId="ADAL" clId="{6D2B29D1-4ED9-4F92-99FF-A1DF9864E1ED}" dt="2024-07-23T05:24:36.963" v="1090"/>
        <pc:sldMkLst>
          <pc:docMk/>
          <pc:sldMk cId="3937906408" sldId="284"/>
        </pc:sldMkLst>
        <pc:spChg chg="mod">
          <ac:chgData name="Srivastava, Shashank" userId="4a4a45cf-0bce-432b-b8e4-c038fc1510d7" providerId="ADAL" clId="{6D2B29D1-4ED9-4F92-99FF-A1DF9864E1ED}" dt="2024-07-23T05:21:49.336" v="997" actId="20577"/>
          <ac:spMkLst>
            <pc:docMk/>
            <pc:sldMk cId="3937906408" sldId="284"/>
            <ac:spMk id="2" creationId="{F133CB81-A616-401C-CF1B-32A75399DAAB}"/>
          </ac:spMkLst>
        </pc:spChg>
        <pc:spChg chg="del mod">
          <ac:chgData name="Srivastava, Shashank" userId="4a4a45cf-0bce-432b-b8e4-c038fc1510d7" providerId="ADAL" clId="{6D2B29D1-4ED9-4F92-99FF-A1DF9864E1ED}" dt="2024-07-23T05:24:29.875" v="1088" actId="478"/>
          <ac:spMkLst>
            <pc:docMk/>
            <pc:sldMk cId="3937906408" sldId="284"/>
            <ac:spMk id="3" creationId="{F658A9BA-6240-E9A6-3DC1-A869686C743F}"/>
          </ac:spMkLst>
        </pc:spChg>
        <pc:spChg chg="add mod">
          <ac:chgData name="Srivastava, Shashank" userId="4a4a45cf-0bce-432b-b8e4-c038fc1510d7" providerId="ADAL" clId="{6D2B29D1-4ED9-4F92-99FF-A1DF9864E1ED}" dt="2024-07-23T05:24:21.453" v="1086" actId="14100"/>
          <ac:spMkLst>
            <pc:docMk/>
            <pc:sldMk cId="3937906408" sldId="284"/>
            <ac:spMk id="7" creationId="{50046731-BF7E-2742-571E-47D31A074B2B}"/>
          </ac:spMkLst>
        </pc:spChg>
        <pc:spChg chg="add del mod">
          <ac:chgData name="Srivastava, Shashank" userId="4a4a45cf-0bce-432b-b8e4-c038fc1510d7" providerId="ADAL" clId="{6D2B29D1-4ED9-4F92-99FF-A1DF9864E1ED}" dt="2024-07-23T05:24:32.437" v="1089" actId="478"/>
          <ac:spMkLst>
            <pc:docMk/>
            <pc:sldMk cId="3937906408" sldId="284"/>
            <ac:spMk id="9" creationId="{38777E84-4CF9-C81D-2E25-32016DF44718}"/>
          </ac:spMkLst>
        </pc:spChg>
      </pc:sldChg>
      <pc:sldChg chg="addSp delSp modSp new mod">
        <pc:chgData name="Srivastava, Shashank" userId="4a4a45cf-0bce-432b-b8e4-c038fc1510d7" providerId="ADAL" clId="{6D2B29D1-4ED9-4F92-99FF-A1DF9864E1ED}" dt="2024-07-23T05:48:31.548" v="1172" actId="1076"/>
        <pc:sldMkLst>
          <pc:docMk/>
          <pc:sldMk cId="3964278607" sldId="285"/>
        </pc:sldMkLst>
        <pc:spChg chg="del">
          <ac:chgData name="Srivastava, Shashank" userId="4a4a45cf-0bce-432b-b8e4-c038fc1510d7" providerId="ADAL" clId="{6D2B29D1-4ED9-4F92-99FF-A1DF9864E1ED}" dt="2024-07-23T05:24:56.319" v="1097" actId="478"/>
          <ac:spMkLst>
            <pc:docMk/>
            <pc:sldMk cId="3964278607" sldId="285"/>
            <ac:spMk id="2" creationId="{AF1E05B4-36F6-3E5A-F72A-BABAE0D9D40E}"/>
          </ac:spMkLst>
        </pc:spChg>
        <pc:spChg chg="del">
          <ac:chgData name="Srivastava, Shashank" userId="4a4a45cf-0bce-432b-b8e4-c038fc1510d7" providerId="ADAL" clId="{6D2B29D1-4ED9-4F92-99FF-A1DF9864E1ED}" dt="2024-07-23T05:24:53.997" v="1096" actId="478"/>
          <ac:spMkLst>
            <pc:docMk/>
            <pc:sldMk cId="3964278607" sldId="285"/>
            <ac:spMk id="3" creationId="{1FAD9AEF-2985-39A2-0D53-3F677CFE30C5}"/>
          </ac:spMkLst>
        </pc:spChg>
        <pc:spChg chg="mod">
          <ac:chgData name="Srivastava, Shashank" userId="4a4a45cf-0bce-432b-b8e4-c038fc1510d7" providerId="ADAL" clId="{6D2B29D1-4ED9-4F92-99FF-A1DF9864E1ED}" dt="2024-07-23T05:24:49.984" v="1095"/>
          <ac:spMkLst>
            <pc:docMk/>
            <pc:sldMk cId="3964278607" sldId="285"/>
            <ac:spMk id="4" creationId="{A19211B7-5882-46FE-D388-3F56BF88E83F}"/>
          </ac:spMkLst>
        </pc:spChg>
        <pc:picChg chg="add mod">
          <ac:chgData name="Srivastava, Shashank" userId="4a4a45cf-0bce-432b-b8e4-c038fc1510d7" providerId="ADAL" clId="{6D2B29D1-4ED9-4F92-99FF-A1DF9864E1ED}" dt="2024-07-23T05:48:31.548" v="1172" actId="1076"/>
          <ac:picMkLst>
            <pc:docMk/>
            <pc:sldMk cId="3964278607" sldId="285"/>
            <ac:picMk id="7" creationId="{D40D1FEF-0CE4-3F60-32FC-0C7C3ECE5630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5:42.641" v="1106" actId="14100"/>
        <pc:sldMkLst>
          <pc:docMk/>
          <pc:sldMk cId="1461695692" sldId="286"/>
        </pc:sldMkLst>
        <pc:picChg chg="add mod">
          <ac:chgData name="Srivastava, Shashank" userId="4a4a45cf-0bce-432b-b8e4-c038fc1510d7" providerId="ADAL" clId="{6D2B29D1-4ED9-4F92-99FF-A1DF9864E1ED}" dt="2024-07-23T05:25:42.641" v="1106" actId="14100"/>
          <ac:picMkLst>
            <pc:docMk/>
            <pc:sldMk cId="1461695692" sldId="286"/>
            <ac:picMk id="3" creationId="{3D6E8D10-8C4F-CBEF-F7A6-571507996911}"/>
          </ac:picMkLst>
        </pc:picChg>
        <pc:picChg chg="del">
          <ac:chgData name="Srivastava, Shashank" userId="4a4a45cf-0bce-432b-b8e4-c038fc1510d7" providerId="ADAL" clId="{6D2B29D1-4ED9-4F92-99FF-A1DF9864E1ED}" dt="2024-07-23T05:25:39.039" v="1104" actId="478"/>
          <ac:picMkLst>
            <pc:docMk/>
            <pc:sldMk cId="1461695692" sldId="286"/>
            <ac:picMk id="7" creationId="{D40D1FEF-0CE4-3F60-32FC-0C7C3ECE5630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6:09.460" v="1111" actId="1076"/>
        <pc:sldMkLst>
          <pc:docMk/>
          <pc:sldMk cId="4275359008" sldId="287"/>
        </pc:sldMkLst>
        <pc:picChg chg="del">
          <ac:chgData name="Srivastava, Shashank" userId="4a4a45cf-0bce-432b-b8e4-c038fc1510d7" providerId="ADAL" clId="{6D2B29D1-4ED9-4F92-99FF-A1DF9864E1ED}" dt="2024-07-23T05:26:05.277" v="1108" actId="478"/>
          <ac:picMkLst>
            <pc:docMk/>
            <pc:sldMk cId="4275359008" sldId="287"/>
            <ac:picMk id="3" creationId="{3D6E8D10-8C4F-CBEF-F7A6-571507996911}"/>
          </ac:picMkLst>
        </pc:picChg>
        <pc:picChg chg="add mod">
          <ac:chgData name="Srivastava, Shashank" userId="4a4a45cf-0bce-432b-b8e4-c038fc1510d7" providerId="ADAL" clId="{6D2B29D1-4ED9-4F92-99FF-A1DF9864E1ED}" dt="2024-07-23T05:26:09.460" v="1111" actId="1076"/>
          <ac:picMkLst>
            <pc:docMk/>
            <pc:sldMk cId="4275359008" sldId="287"/>
            <ac:picMk id="6" creationId="{D3E6EA0D-CF69-1400-923D-5FCE47EB0326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6:35.507" v="1116" actId="1076"/>
        <pc:sldMkLst>
          <pc:docMk/>
          <pc:sldMk cId="1459421323" sldId="288"/>
        </pc:sldMkLst>
        <pc:picChg chg="add mod">
          <ac:chgData name="Srivastava, Shashank" userId="4a4a45cf-0bce-432b-b8e4-c038fc1510d7" providerId="ADAL" clId="{6D2B29D1-4ED9-4F92-99FF-A1DF9864E1ED}" dt="2024-07-23T05:26:35.507" v="1116" actId="1076"/>
          <ac:picMkLst>
            <pc:docMk/>
            <pc:sldMk cId="1459421323" sldId="288"/>
            <ac:picMk id="3" creationId="{19350765-FB53-43E3-3CE8-4E4219253AA3}"/>
          </ac:picMkLst>
        </pc:picChg>
        <pc:picChg chg="del">
          <ac:chgData name="Srivastava, Shashank" userId="4a4a45cf-0bce-432b-b8e4-c038fc1510d7" providerId="ADAL" clId="{6D2B29D1-4ED9-4F92-99FF-A1DF9864E1ED}" dt="2024-07-23T05:26:31.112" v="1113" actId="478"/>
          <ac:picMkLst>
            <pc:docMk/>
            <pc:sldMk cId="1459421323" sldId="288"/>
            <ac:picMk id="6" creationId="{D3E6EA0D-CF69-1400-923D-5FCE47EB0326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7:33.272" v="1127" actId="14100"/>
        <pc:sldMkLst>
          <pc:docMk/>
          <pc:sldMk cId="3800395147" sldId="289"/>
        </pc:sldMkLst>
        <pc:picChg chg="del">
          <ac:chgData name="Srivastava, Shashank" userId="4a4a45cf-0bce-432b-b8e4-c038fc1510d7" providerId="ADAL" clId="{6D2B29D1-4ED9-4F92-99FF-A1DF9864E1ED}" dt="2024-07-23T05:26:59.424" v="1118" actId="478"/>
          <ac:picMkLst>
            <pc:docMk/>
            <pc:sldMk cId="3800395147" sldId="289"/>
            <ac:picMk id="3" creationId="{19350765-FB53-43E3-3CE8-4E4219253AA3}"/>
          </ac:picMkLst>
        </pc:picChg>
        <pc:picChg chg="add mod">
          <ac:chgData name="Srivastava, Shashank" userId="4a4a45cf-0bce-432b-b8e4-c038fc1510d7" providerId="ADAL" clId="{6D2B29D1-4ED9-4F92-99FF-A1DF9864E1ED}" dt="2024-07-23T05:27:05.291" v="1122" actId="1076"/>
          <ac:picMkLst>
            <pc:docMk/>
            <pc:sldMk cId="3800395147" sldId="289"/>
            <ac:picMk id="6" creationId="{B5DB44CA-7425-E771-9F30-ED1F78C81560}"/>
          </ac:picMkLst>
        </pc:picChg>
        <pc:picChg chg="add mod">
          <ac:chgData name="Srivastava, Shashank" userId="4a4a45cf-0bce-432b-b8e4-c038fc1510d7" providerId="ADAL" clId="{6D2B29D1-4ED9-4F92-99FF-A1DF9864E1ED}" dt="2024-07-23T05:27:33.272" v="1127" actId="14100"/>
          <ac:picMkLst>
            <pc:docMk/>
            <pc:sldMk cId="3800395147" sldId="289"/>
            <ac:picMk id="8" creationId="{25810B64-CE2A-9902-4D3B-60E5A7AF6F36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8:04.313" v="1133" actId="1076"/>
        <pc:sldMkLst>
          <pc:docMk/>
          <pc:sldMk cId="907466398" sldId="290"/>
        </pc:sldMkLst>
        <pc:picChg chg="add mod">
          <ac:chgData name="Srivastava, Shashank" userId="4a4a45cf-0bce-432b-b8e4-c038fc1510d7" providerId="ADAL" clId="{6D2B29D1-4ED9-4F92-99FF-A1DF9864E1ED}" dt="2024-07-23T05:28:04.313" v="1133" actId="1076"/>
          <ac:picMkLst>
            <pc:docMk/>
            <pc:sldMk cId="907466398" sldId="290"/>
            <ac:picMk id="3" creationId="{2779FB64-7FEC-D042-BC75-5C643C1C4707}"/>
          </ac:picMkLst>
        </pc:picChg>
        <pc:picChg chg="del">
          <ac:chgData name="Srivastava, Shashank" userId="4a4a45cf-0bce-432b-b8e4-c038fc1510d7" providerId="ADAL" clId="{6D2B29D1-4ED9-4F92-99FF-A1DF9864E1ED}" dt="2024-07-23T05:27:57.761" v="1129" actId="478"/>
          <ac:picMkLst>
            <pc:docMk/>
            <pc:sldMk cId="907466398" sldId="290"/>
            <ac:picMk id="6" creationId="{B5DB44CA-7425-E771-9F30-ED1F78C81560}"/>
          </ac:picMkLst>
        </pc:picChg>
        <pc:picChg chg="del">
          <ac:chgData name="Srivastava, Shashank" userId="4a4a45cf-0bce-432b-b8e4-c038fc1510d7" providerId="ADAL" clId="{6D2B29D1-4ED9-4F92-99FF-A1DF9864E1ED}" dt="2024-07-23T05:27:59.669" v="1130" actId="478"/>
          <ac:picMkLst>
            <pc:docMk/>
            <pc:sldMk cId="907466398" sldId="290"/>
            <ac:picMk id="8" creationId="{25810B64-CE2A-9902-4D3B-60E5A7AF6F36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8:40.225" v="1138" actId="1076"/>
        <pc:sldMkLst>
          <pc:docMk/>
          <pc:sldMk cId="2401577402" sldId="291"/>
        </pc:sldMkLst>
        <pc:picChg chg="del">
          <ac:chgData name="Srivastava, Shashank" userId="4a4a45cf-0bce-432b-b8e4-c038fc1510d7" providerId="ADAL" clId="{6D2B29D1-4ED9-4F92-99FF-A1DF9864E1ED}" dt="2024-07-23T05:28:36.467" v="1135" actId="478"/>
          <ac:picMkLst>
            <pc:docMk/>
            <pc:sldMk cId="2401577402" sldId="291"/>
            <ac:picMk id="3" creationId="{2779FB64-7FEC-D042-BC75-5C643C1C4707}"/>
          </ac:picMkLst>
        </pc:picChg>
        <pc:picChg chg="add mod">
          <ac:chgData name="Srivastava, Shashank" userId="4a4a45cf-0bce-432b-b8e4-c038fc1510d7" providerId="ADAL" clId="{6D2B29D1-4ED9-4F92-99FF-A1DF9864E1ED}" dt="2024-07-23T05:28:40.225" v="1138" actId="1076"/>
          <ac:picMkLst>
            <pc:docMk/>
            <pc:sldMk cId="2401577402" sldId="291"/>
            <ac:picMk id="6" creationId="{A82436C2-6217-5789-F31D-7C8FF96FA019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9:10.518" v="1145" actId="14100"/>
        <pc:sldMkLst>
          <pc:docMk/>
          <pc:sldMk cId="2990576840" sldId="292"/>
        </pc:sldMkLst>
        <pc:picChg chg="add mod">
          <ac:chgData name="Srivastava, Shashank" userId="4a4a45cf-0bce-432b-b8e4-c038fc1510d7" providerId="ADAL" clId="{6D2B29D1-4ED9-4F92-99FF-A1DF9864E1ED}" dt="2024-07-23T05:29:10.518" v="1145" actId="14100"/>
          <ac:picMkLst>
            <pc:docMk/>
            <pc:sldMk cId="2990576840" sldId="292"/>
            <ac:picMk id="3" creationId="{8ADA1262-7637-EB6C-7793-3E1520E18404}"/>
          </ac:picMkLst>
        </pc:picChg>
        <pc:picChg chg="del mod">
          <ac:chgData name="Srivastava, Shashank" userId="4a4a45cf-0bce-432b-b8e4-c038fc1510d7" providerId="ADAL" clId="{6D2B29D1-4ED9-4F92-99FF-A1DF9864E1ED}" dt="2024-07-23T05:29:05.209" v="1141" actId="478"/>
          <ac:picMkLst>
            <pc:docMk/>
            <pc:sldMk cId="2990576840" sldId="292"/>
            <ac:picMk id="6" creationId="{A82436C2-6217-5789-F31D-7C8FF96FA019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29:35.101" v="1153" actId="1076"/>
        <pc:sldMkLst>
          <pc:docMk/>
          <pc:sldMk cId="4268064592" sldId="293"/>
        </pc:sldMkLst>
        <pc:picChg chg="del mod">
          <ac:chgData name="Srivastava, Shashank" userId="4a4a45cf-0bce-432b-b8e4-c038fc1510d7" providerId="ADAL" clId="{6D2B29D1-4ED9-4F92-99FF-A1DF9864E1ED}" dt="2024-07-23T05:29:29.429" v="1148" actId="478"/>
          <ac:picMkLst>
            <pc:docMk/>
            <pc:sldMk cId="4268064592" sldId="293"/>
            <ac:picMk id="3" creationId="{8ADA1262-7637-EB6C-7793-3E1520E18404}"/>
          </ac:picMkLst>
        </pc:picChg>
        <pc:picChg chg="add mod">
          <ac:chgData name="Srivastava, Shashank" userId="4a4a45cf-0bce-432b-b8e4-c038fc1510d7" providerId="ADAL" clId="{6D2B29D1-4ED9-4F92-99FF-A1DF9864E1ED}" dt="2024-07-23T05:29:35.101" v="1153" actId="1076"/>
          <ac:picMkLst>
            <pc:docMk/>
            <pc:sldMk cId="4268064592" sldId="293"/>
            <ac:picMk id="6" creationId="{5C954831-0C10-48ED-B4F2-D9AEA2CF0BB4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23T05:30:03.114" v="1158" actId="1076"/>
        <pc:sldMkLst>
          <pc:docMk/>
          <pc:sldMk cId="3594893948" sldId="294"/>
        </pc:sldMkLst>
        <pc:picChg chg="add mod">
          <ac:chgData name="Srivastava, Shashank" userId="4a4a45cf-0bce-432b-b8e4-c038fc1510d7" providerId="ADAL" clId="{6D2B29D1-4ED9-4F92-99FF-A1DF9864E1ED}" dt="2024-07-23T05:30:03.114" v="1158" actId="1076"/>
          <ac:picMkLst>
            <pc:docMk/>
            <pc:sldMk cId="3594893948" sldId="294"/>
            <ac:picMk id="3" creationId="{B3222E71-E56A-9DD3-C9A5-187C6DF36F94}"/>
          </ac:picMkLst>
        </pc:picChg>
        <pc:picChg chg="del">
          <ac:chgData name="Srivastava, Shashank" userId="4a4a45cf-0bce-432b-b8e4-c038fc1510d7" providerId="ADAL" clId="{6D2B29D1-4ED9-4F92-99FF-A1DF9864E1ED}" dt="2024-07-23T05:29:59.290" v="1155" actId="478"/>
          <ac:picMkLst>
            <pc:docMk/>
            <pc:sldMk cId="3594893948" sldId="294"/>
            <ac:picMk id="6" creationId="{5C954831-0C10-48ED-B4F2-D9AEA2CF0BB4}"/>
          </ac:picMkLst>
        </pc:picChg>
      </pc:sldChg>
      <pc:sldChg chg="addSp delSp modSp add mod ord">
        <pc:chgData name="Srivastava, Shashank" userId="4a4a45cf-0bce-432b-b8e4-c038fc1510d7" providerId="ADAL" clId="{6D2B29D1-4ED9-4F92-99FF-A1DF9864E1ED}" dt="2024-07-23T05:52:08.328" v="1174"/>
        <pc:sldMkLst>
          <pc:docMk/>
          <pc:sldMk cId="3929228038" sldId="295"/>
        </pc:sldMkLst>
        <pc:picChg chg="add del mod">
          <ac:chgData name="Srivastava, Shashank" userId="4a4a45cf-0bce-432b-b8e4-c038fc1510d7" providerId="ADAL" clId="{6D2B29D1-4ED9-4F92-99FF-A1DF9864E1ED}" dt="2024-07-23T05:42:21.185" v="1164" actId="478"/>
          <ac:picMkLst>
            <pc:docMk/>
            <pc:sldMk cId="3929228038" sldId="295"/>
            <ac:picMk id="3" creationId="{20359F2B-E23B-1669-F7A8-B679FDDAFB6B}"/>
          </ac:picMkLst>
        </pc:picChg>
        <pc:picChg chg="del">
          <ac:chgData name="Srivastava, Shashank" userId="4a4a45cf-0bce-432b-b8e4-c038fc1510d7" providerId="ADAL" clId="{6D2B29D1-4ED9-4F92-99FF-A1DF9864E1ED}" dt="2024-07-23T05:30:48.466" v="1160" actId="478"/>
          <ac:picMkLst>
            <pc:docMk/>
            <pc:sldMk cId="3929228038" sldId="295"/>
            <ac:picMk id="6" creationId="{5C954831-0C10-48ED-B4F2-D9AEA2CF0BB4}"/>
          </ac:picMkLst>
        </pc:picChg>
        <pc:picChg chg="add mod">
          <ac:chgData name="Srivastava, Shashank" userId="4a4a45cf-0bce-432b-b8e4-c038fc1510d7" providerId="ADAL" clId="{6D2B29D1-4ED9-4F92-99FF-A1DF9864E1ED}" dt="2024-07-23T05:42:58.160" v="1169" actId="1076"/>
          <ac:picMkLst>
            <pc:docMk/>
            <pc:sldMk cId="3929228038" sldId="295"/>
            <ac:picMk id="8" creationId="{67AADFFF-3E9E-A2FE-C9E3-CBD859DC6CB4}"/>
          </ac:picMkLst>
        </pc:picChg>
      </pc:sldChg>
      <pc:sldChg chg="addSp delSp modSp new mod">
        <pc:chgData name="Srivastava, Shashank" userId="4a4a45cf-0bce-432b-b8e4-c038fc1510d7" providerId="ADAL" clId="{6D2B29D1-4ED9-4F92-99FF-A1DF9864E1ED}" dt="2024-07-30T03:18:09.756" v="1341"/>
        <pc:sldMkLst>
          <pc:docMk/>
          <pc:sldMk cId="3008190619" sldId="296"/>
        </pc:sldMkLst>
        <pc:spChg chg="mod">
          <ac:chgData name="Srivastava, Shashank" userId="4a4a45cf-0bce-432b-b8e4-c038fc1510d7" providerId="ADAL" clId="{6D2B29D1-4ED9-4F92-99FF-A1DF9864E1ED}" dt="2024-07-30T03:14:17.020" v="1330" actId="20577"/>
          <ac:spMkLst>
            <pc:docMk/>
            <pc:sldMk cId="3008190619" sldId="296"/>
            <ac:spMk id="2" creationId="{AE6DDA19-2C05-876C-5D26-F9D050580FA0}"/>
          </ac:spMkLst>
        </pc:spChg>
        <pc:spChg chg="del">
          <ac:chgData name="Srivastava, Shashank" userId="4a4a45cf-0bce-432b-b8e4-c038fc1510d7" providerId="ADAL" clId="{6D2B29D1-4ED9-4F92-99FF-A1DF9864E1ED}" dt="2024-07-30T03:17:27.392" v="1331" actId="478"/>
          <ac:spMkLst>
            <pc:docMk/>
            <pc:sldMk cId="3008190619" sldId="296"/>
            <ac:spMk id="3" creationId="{F81DDA6C-4E32-764A-3C3E-40651765755F}"/>
          </ac:spMkLst>
        </pc:spChg>
        <pc:spChg chg="mod">
          <ac:chgData name="Srivastava, Shashank" userId="4a4a45cf-0bce-432b-b8e4-c038fc1510d7" providerId="ADAL" clId="{6D2B29D1-4ED9-4F92-99FF-A1DF9864E1ED}" dt="2024-07-30T03:18:09.756" v="1341"/>
          <ac:spMkLst>
            <pc:docMk/>
            <pc:sldMk cId="3008190619" sldId="296"/>
            <ac:spMk id="4" creationId="{D598648C-30EF-8EA4-4105-4154CE256FD9}"/>
          </ac:spMkLst>
        </pc:spChg>
        <pc:picChg chg="add">
          <ac:chgData name="Srivastava, Shashank" userId="4a4a45cf-0bce-432b-b8e4-c038fc1510d7" providerId="ADAL" clId="{6D2B29D1-4ED9-4F92-99FF-A1DF9864E1ED}" dt="2024-07-30T03:17:27.803" v="1332" actId="22"/>
          <ac:picMkLst>
            <pc:docMk/>
            <pc:sldMk cId="3008190619" sldId="296"/>
            <ac:picMk id="7" creationId="{F26BA3A1-E8D5-2761-753F-DE947A492BE2}"/>
          </ac:picMkLst>
        </pc:picChg>
      </pc:sldChg>
      <pc:sldChg chg="addSp delSp modSp new del mod delAnim modAnim">
        <pc:chgData name="Srivastava, Shashank" userId="4a4a45cf-0bce-432b-b8e4-c038fc1510d7" providerId="ADAL" clId="{6D2B29D1-4ED9-4F92-99FF-A1DF9864E1ED}" dt="2024-07-23T06:02:40.520" v="1182" actId="47"/>
        <pc:sldMkLst>
          <pc:docMk/>
          <pc:sldMk cId="3773314955" sldId="296"/>
        </pc:sldMkLst>
        <pc:spChg chg="del">
          <ac:chgData name="Srivastava, Shashank" userId="4a4a45cf-0bce-432b-b8e4-c038fc1510d7" providerId="ADAL" clId="{6D2B29D1-4ED9-4F92-99FF-A1DF9864E1ED}" dt="2024-07-23T06:02:35.846" v="1181" actId="478"/>
          <ac:spMkLst>
            <pc:docMk/>
            <pc:sldMk cId="3773314955" sldId="296"/>
            <ac:spMk id="2" creationId="{E0F6543B-9070-A351-BA3E-A6A39B7811D8}"/>
          </ac:spMkLst>
        </pc:spChg>
        <pc:spChg chg="del">
          <ac:chgData name="Srivastava, Shashank" userId="4a4a45cf-0bce-432b-b8e4-c038fc1510d7" providerId="ADAL" clId="{6D2B29D1-4ED9-4F92-99FF-A1DF9864E1ED}" dt="2024-07-23T06:02:33.255" v="1180" actId="478"/>
          <ac:spMkLst>
            <pc:docMk/>
            <pc:sldMk cId="3773314955" sldId="296"/>
            <ac:spMk id="3" creationId="{620481F6-C309-8660-75FD-04B8A6087B4C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7" creationId="{545A5C54-5AD0-15DA-B55D-D3CB1EAB02B8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8" creationId="{2F2D3500-8B78-FD5C-1E1B-7C13324A2B6E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9" creationId="{599F2677-1939-497E-0807-4E0464D2C491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1" creationId="{90C42628-B352-E047-F807-E48D8F745C2B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2" creationId="{7BB4D75D-89EC-4F50-2960-C7834BCE3338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5" creationId="{A67A4D47-1368-8369-9D39-52DA51971C0F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6" creationId="{EABFBBE5-3574-80F0-0DCE-12317991ADA1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7" creationId="{276C811B-9949-FB5D-C6AF-3B9B0C072332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8" creationId="{37E2271E-1054-5315-9F4F-71622DE820C6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19" creationId="{B2B01CBA-0888-D66D-E7C9-22005FB30C0D}"/>
          </ac:spMkLst>
        </pc:spChg>
        <pc:spChg chg="add del mod">
          <ac:chgData name="Srivastava, Shashank" userId="4a4a45cf-0bce-432b-b8e4-c038fc1510d7" providerId="ADAL" clId="{6D2B29D1-4ED9-4F92-99FF-A1DF9864E1ED}" dt="2024-07-23T06:02:06.272" v="1177" actId="478"/>
          <ac:spMkLst>
            <pc:docMk/>
            <pc:sldMk cId="3773314955" sldId="296"/>
            <ac:spMk id="20" creationId="{B45C48BD-B2AF-B2F4-63B7-A85EDBAB48A2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25" creationId="{0D32C9F5-3CBB-EDDA-B159-1747642D1E54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26" creationId="{BB01CA3C-C770-B5E8-9332-A2261F19C038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27" creationId="{AEB70428-D122-35CB-9257-5C8A70E138C9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29" creationId="{0BF8DF37-F77B-966D-F183-EB6D58FE39CA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0" creationId="{CB208549-9C8E-EFC8-6BB0-70F82B639C47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3" creationId="{C2342308-DFE6-9EA5-07F1-13F2DC2940B9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4" creationId="{14E3DA91-D1ED-187B-17D7-0AFC2FDFB750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5" creationId="{7B817DAC-FB9E-9C5E-0BA4-48B8A132E504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6" creationId="{60FDECA6-80C7-3D9C-B450-D1772E5B706E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7" creationId="{4659DBDA-50C1-678F-D155-2886A4E6A331}"/>
          </ac:spMkLst>
        </pc:spChg>
        <pc:spChg chg="add mod">
          <ac:chgData name="Srivastava, Shashank" userId="4a4a45cf-0bce-432b-b8e4-c038fc1510d7" providerId="ADAL" clId="{6D2B29D1-4ED9-4F92-99FF-A1DF9864E1ED}" dt="2024-07-23T06:02:09.106" v="1178"/>
          <ac:spMkLst>
            <pc:docMk/>
            <pc:sldMk cId="3773314955" sldId="296"/>
            <ac:spMk id="38" creationId="{C0D584A0-C48A-030B-CC81-5EF5D754BD4C}"/>
          </ac:spMkLst>
        </pc:spChg>
        <pc:graphicFrameChg chg="add del mod">
          <ac:chgData name="Srivastava, Shashank" userId="4a4a45cf-0bce-432b-b8e4-c038fc1510d7" providerId="ADAL" clId="{6D2B29D1-4ED9-4F92-99FF-A1DF9864E1ED}" dt="2024-07-23T06:02:06.272" v="1177" actId="478"/>
          <ac:graphicFrameMkLst>
            <pc:docMk/>
            <pc:sldMk cId="3773314955" sldId="296"/>
            <ac:graphicFrameMk id="23" creationId="{52817C13-C6E6-E976-22AB-FE4F2B4F5935}"/>
          </ac:graphicFrameMkLst>
        </pc:graphicFrameChg>
        <pc:graphicFrameChg chg="add del mod">
          <ac:chgData name="Srivastava, Shashank" userId="4a4a45cf-0bce-432b-b8e4-c038fc1510d7" providerId="ADAL" clId="{6D2B29D1-4ED9-4F92-99FF-A1DF9864E1ED}" dt="2024-07-23T06:02:12.181" v="1179" actId="478"/>
          <ac:graphicFrameMkLst>
            <pc:docMk/>
            <pc:sldMk cId="3773314955" sldId="296"/>
            <ac:graphicFrameMk id="41" creationId="{961D1240-8940-FB31-320E-6EB44651D710}"/>
          </ac:graphicFrameMkLst>
        </pc:graphicFrameChg>
        <pc:picChg chg="add del mod">
          <ac:chgData name="Srivastava, Shashank" userId="4a4a45cf-0bce-432b-b8e4-c038fc1510d7" providerId="ADAL" clId="{6D2B29D1-4ED9-4F92-99FF-A1DF9864E1ED}" dt="2024-07-23T06:02:06.272" v="1177" actId="478"/>
          <ac:picMkLst>
            <pc:docMk/>
            <pc:sldMk cId="3773314955" sldId="296"/>
            <ac:picMk id="6" creationId="{36350CBE-69B7-17B7-90CB-F0AA66E18F59}"/>
          </ac:picMkLst>
        </pc:picChg>
        <pc:picChg chg="add del mod">
          <ac:chgData name="Srivastava, Shashank" userId="4a4a45cf-0bce-432b-b8e4-c038fc1510d7" providerId="ADAL" clId="{6D2B29D1-4ED9-4F92-99FF-A1DF9864E1ED}" dt="2024-07-23T06:02:06.272" v="1177" actId="478"/>
          <ac:picMkLst>
            <pc:docMk/>
            <pc:sldMk cId="3773314955" sldId="296"/>
            <ac:picMk id="10" creationId="{671658E6-D354-9EF6-7461-338B611D32F2}"/>
          </ac:picMkLst>
        </pc:picChg>
        <pc:picChg chg="add mod">
          <ac:chgData name="Srivastava, Shashank" userId="4a4a45cf-0bce-432b-b8e4-c038fc1510d7" providerId="ADAL" clId="{6D2B29D1-4ED9-4F92-99FF-A1DF9864E1ED}" dt="2024-07-23T06:02:09.106" v="1178"/>
          <ac:picMkLst>
            <pc:docMk/>
            <pc:sldMk cId="3773314955" sldId="296"/>
            <ac:picMk id="24" creationId="{40D65998-ED71-074D-697E-B54CCF5EC19A}"/>
          </ac:picMkLst>
        </pc:picChg>
        <pc:picChg chg="add mod">
          <ac:chgData name="Srivastava, Shashank" userId="4a4a45cf-0bce-432b-b8e4-c038fc1510d7" providerId="ADAL" clId="{6D2B29D1-4ED9-4F92-99FF-A1DF9864E1ED}" dt="2024-07-23T06:02:09.106" v="1178"/>
          <ac:picMkLst>
            <pc:docMk/>
            <pc:sldMk cId="3773314955" sldId="296"/>
            <ac:picMk id="28" creationId="{7A1EEFE4-A29F-2746-28A3-5522DD82B6D2}"/>
          </ac:picMkLst>
        </pc:picChg>
        <pc:cxnChg chg="add del mod">
          <ac:chgData name="Srivastava, Shashank" userId="4a4a45cf-0bce-432b-b8e4-c038fc1510d7" providerId="ADAL" clId="{6D2B29D1-4ED9-4F92-99FF-A1DF9864E1ED}" dt="2024-07-23T06:02:06.272" v="1177" actId="478"/>
          <ac:cxnSpMkLst>
            <pc:docMk/>
            <pc:sldMk cId="3773314955" sldId="296"/>
            <ac:cxnSpMk id="13" creationId="{2BA88CC9-BE61-D2C9-99F8-F3195261A630}"/>
          </ac:cxnSpMkLst>
        </pc:cxnChg>
        <pc:cxnChg chg="add del mod">
          <ac:chgData name="Srivastava, Shashank" userId="4a4a45cf-0bce-432b-b8e4-c038fc1510d7" providerId="ADAL" clId="{6D2B29D1-4ED9-4F92-99FF-A1DF9864E1ED}" dt="2024-07-23T06:02:06.272" v="1177" actId="478"/>
          <ac:cxnSpMkLst>
            <pc:docMk/>
            <pc:sldMk cId="3773314955" sldId="296"/>
            <ac:cxnSpMk id="14" creationId="{C87C8319-C88A-F832-09D5-53C5D868D6CF}"/>
          </ac:cxnSpMkLst>
        </pc:cxnChg>
        <pc:cxnChg chg="add del mod">
          <ac:chgData name="Srivastava, Shashank" userId="4a4a45cf-0bce-432b-b8e4-c038fc1510d7" providerId="ADAL" clId="{6D2B29D1-4ED9-4F92-99FF-A1DF9864E1ED}" dt="2024-07-23T06:02:06.272" v="1177" actId="478"/>
          <ac:cxnSpMkLst>
            <pc:docMk/>
            <pc:sldMk cId="3773314955" sldId="296"/>
            <ac:cxnSpMk id="21" creationId="{D3A948A5-8BAB-F1C8-8A98-0915C77D0588}"/>
          </ac:cxnSpMkLst>
        </pc:cxnChg>
        <pc:cxnChg chg="add del mod">
          <ac:chgData name="Srivastava, Shashank" userId="4a4a45cf-0bce-432b-b8e4-c038fc1510d7" providerId="ADAL" clId="{6D2B29D1-4ED9-4F92-99FF-A1DF9864E1ED}" dt="2024-07-23T06:02:06.272" v="1177" actId="478"/>
          <ac:cxnSpMkLst>
            <pc:docMk/>
            <pc:sldMk cId="3773314955" sldId="296"/>
            <ac:cxnSpMk id="22" creationId="{7552BF71-8638-704E-EE98-3EA35462240F}"/>
          </ac:cxnSpMkLst>
        </pc:cxnChg>
        <pc:cxnChg chg="add mod">
          <ac:chgData name="Srivastava, Shashank" userId="4a4a45cf-0bce-432b-b8e4-c038fc1510d7" providerId="ADAL" clId="{6D2B29D1-4ED9-4F92-99FF-A1DF9864E1ED}" dt="2024-07-23T06:02:09.106" v="1178"/>
          <ac:cxnSpMkLst>
            <pc:docMk/>
            <pc:sldMk cId="3773314955" sldId="296"/>
            <ac:cxnSpMk id="31" creationId="{3754C6F5-E713-359C-23EE-B61CCD67DC79}"/>
          </ac:cxnSpMkLst>
        </pc:cxnChg>
        <pc:cxnChg chg="add mod">
          <ac:chgData name="Srivastava, Shashank" userId="4a4a45cf-0bce-432b-b8e4-c038fc1510d7" providerId="ADAL" clId="{6D2B29D1-4ED9-4F92-99FF-A1DF9864E1ED}" dt="2024-07-23T06:02:09.106" v="1178"/>
          <ac:cxnSpMkLst>
            <pc:docMk/>
            <pc:sldMk cId="3773314955" sldId="296"/>
            <ac:cxnSpMk id="32" creationId="{E95F51A1-9F56-FE3D-8514-C78C1F58277B}"/>
          </ac:cxnSpMkLst>
        </pc:cxnChg>
        <pc:cxnChg chg="add mod">
          <ac:chgData name="Srivastava, Shashank" userId="4a4a45cf-0bce-432b-b8e4-c038fc1510d7" providerId="ADAL" clId="{6D2B29D1-4ED9-4F92-99FF-A1DF9864E1ED}" dt="2024-07-23T06:02:09.106" v="1178"/>
          <ac:cxnSpMkLst>
            <pc:docMk/>
            <pc:sldMk cId="3773314955" sldId="296"/>
            <ac:cxnSpMk id="39" creationId="{3D4747FC-6E5F-DD1E-4580-B288D66B5B24}"/>
          </ac:cxnSpMkLst>
        </pc:cxnChg>
        <pc:cxnChg chg="add mod">
          <ac:chgData name="Srivastava, Shashank" userId="4a4a45cf-0bce-432b-b8e4-c038fc1510d7" providerId="ADAL" clId="{6D2B29D1-4ED9-4F92-99FF-A1DF9864E1ED}" dt="2024-07-23T06:02:09.106" v="1178"/>
          <ac:cxnSpMkLst>
            <pc:docMk/>
            <pc:sldMk cId="3773314955" sldId="296"/>
            <ac:cxnSpMk id="40" creationId="{B9917B22-CF7B-CB61-2831-63DE5BC9C472}"/>
          </ac:cxnSpMkLst>
        </pc:cxnChg>
      </pc:sldChg>
      <pc:sldChg chg="addSp delSp modSp new mod">
        <pc:chgData name="Srivastava, Shashank" userId="4a4a45cf-0bce-432b-b8e4-c038fc1510d7" providerId="ADAL" clId="{6D2B29D1-4ED9-4F92-99FF-A1DF9864E1ED}" dt="2024-07-30T03:38:33.337" v="1353"/>
        <pc:sldMkLst>
          <pc:docMk/>
          <pc:sldMk cId="3948711330" sldId="297"/>
        </pc:sldMkLst>
        <pc:spChg chg="mod">
          <ac:chgData name="Srivastava, Shashank" userId="4a4a45cf-0bce-432b-b8e4-c038fc1510d7" providerId="ADAL" clId="{6D2B29D1-4ED9-4F92-99FF-A1DF9864E1ED}" dt="2024-07-30T03:38:08.470" v="1350" actId="20577"/>
          <ac:spMkLst>
            <pc:docMk/>
            <pc:sldMk cId="3948711330" sldId="297"/>
            <ac:spMk id="2" creationId="{6B2BE1A4-AE3F-6285-2354-AA220A285969}"/>
          </ac:spMkLst>
        </pc:spChg>
        <pc:spChg chg="del">
          <ac:chgData name="Srivastava, Shashank" userId="4a4a45cf-0bce-432b-b8e4-c038fc1510d7" providerId="ADAL" clId="{6D2B29D1-4ED9-4F92-99FF-A1DF9864E1ED}" dt="2024-07-30T03:38:05.324" v="1343" actId="478"/>
          <ac:spMkLst>
            <pc:docMk/>
            <pc:sldMk cId="3948711330" sldId="297"/>
            <ac:spMk id="3" creationId="{CC340C2E-73DE-5259-255A-9A2D79F2FEE9}"/>
          </ac:spMkLst>
        </pc:spChg>
        <pc:spChg chg="mod">
          <ac:chgData name="Srivastava, Shashank" userId="4a4a45cf-0bce-432b-b8e4-c038fc1510d7" providerId="ADAL" clId="{6D2B29D1-4ED9-4F92-99FF-A1DF9864E1ED}" dt="2024-07-30T03:38:33.337" v="1353"/>
          <ac:spMkLst>
            <pc:docMk/>
            <pc:sldMk cId="3948711330" sldId="297"/>
            <ac:spMk id="4" creationId="{97F52ACB-C198-A033-5B4D-253D5CF6073F}"/>
          </ac:spMkLst>
        </pc:spChg>
        <pc:picChg chg="add">
          <ac:chgData name="Srivastava, Shashank" userId="4a4a45cf-0bce-432b-b8e4-c038fc1510d7" providerId="ADAL" clId="{6D2B29D1-4ED9-4F92-99FF-A1DF9864E1ED}" dt="2024-07-30T03:38:05.709" v="1344" actId="22"/>
          <ac:picMkLst>
            <pc:docMk/>
            <pc:sldMk cId="3948711330" sldId="297"/>
            <ac:picMk id="7" creationId="{1EB46A53-0853-5404-6F55-F955755DFAD9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3:39:53.985" v="1398" actId="1037"/>
        <pc:sldMkLst>
          <pc:docMk/>
          <pc:sldMk cId="1966160708" sldId="298"/>
        </pc:sldMkLst>
        <pc:spChg chg="mod">
          <ac:chgData name="Srivastava, Shashank" userId="4a4a45cf-0bce-432b-b8e4-c038fc1510d7" providerId="ADAL" clId="{6D2B29D1-4ED9-4F92-99FF-A1DF9864E1ED}" dt="2024-07-30T03:39:51.230" v="1389" actId="1076"/>
          <ac:spMkLst>
            <pc:docMk/>
            <pc:sldMk cId="1966160708" sldId="298"/>
            <ac:spMk id="2" creationId="{6B2BE1A4-AE3F-6285-2354-AA220A285969}"/>
          </ac:spMkLst>
        </pc:spChg>
        <pc:picChg chg="add mod">
          <ac:chgData name="Srivastava, Shashank" userId="4a4a45cf-0bce-432b-b8e4-c038fc1510d7" providerId="ADAL" clId="{6D2B29D1-4ED9-4F92-99FF-A1DF9864E1ED}" dt="2024-07-30T03:39:53.985" v="1398" actId="1037"/>
          <ac:picMkLst>
            <pc:docMk/>
            <pc:sldMk cId="1966160708" sldId="298"/>
            <ac:picMk id="6" creationId="{74B3AE7D-E047-BCFE-C0AC-082E16F6755A}"/>
          </ac:picMkLst>
        </pc:picChg>
        <pc:picChg chg="del">
          <ac:chgData name="Srivastava, Shashank" userId="4a4a45cf-0bce-432b-b8e4-c038fc1510d7" providerId="ADAL" clId="{6D2B29D1-4ED9-4F92-99FF-A1DF9864E1ED}" dt="2024-07-30T03:39:37.065" v="1355" actId="478"/>
          <ac:picMkLst>
            <pc:docMk/>
            <pc:sldMk cId="1966160708" sldId="298"/>
            <ac:picMk id="7" creationId="{1EB46A53-0853-5404-6F55-F955755DFAD9}"/>
          </ac:picMkLst>
        </pc:picChg>
      </pc:sldChg>
      <pc:sldChg chg="addSp delSp add mod">
        <pc:chgData name="Srivastava, Shashank" userId="4a4a45cf-0bce-432b-b8e4-c038fc1510d7" providerId="ADAL" clId="{6D2B29D1-4ED9-4F92-99FF-A1DF9864E1ED}" dt="2024-07-30T03:41:12.397" v="1401" actId="22"/>
        <pc:sldMkLst>
          <pc:docMk/>
          <pc:sldMk cId="3330269930" sldId="299"/>
        </pc:sldMkLst>
        <pc:picChg chg="del">
          <ac:chgData name="Srivastava, Shashank" userId="4a4a45cf-0bce-432b-b8e4-c038fc1510d7" providerId="ADAL" clId="{6D2B29D1-4ED9-4F92-99FF-A1DF9864E1ED}" dt="2024-07-30T03:41:12.228" v="1400" actId="478"/>
          <ac:picMkLst>
            <pc:docMk/>
            <pc:sldMk cId="3330269930" sldId="299"/>
            <ac:picMk id="6" creationId="{74B3AE7D-E047-BCFE-C0AC-082E16F6755A}"/>
          </ac:picMkLst>
        </pc:picChg>
        <pc:picChg chg="add">
          <ac:chgData name="Srivastava, Shashank" userId="4a4a45cf-0bce-432b-b8e4-c038fc1510d7" providerId="ADAL" clId="{6D2B29D1-4ED9-4F92-99FF-A1DF9864E1ED}" dt="2024-07-30T03:41:12.397" v="1401" actId="22"/>
          <ac:picMkLst>
            <pc:docMk/>
            <pc:sldMk cId="3330269930" sldId="299"/>
            <ac:picMk id="7" creationId="{0840A81C-9ADA-76B4-ED6B-A53A350C1F7D}"/>
          </ac:picMkLst>
        </pc:picChg>
      </pc:sldChg>
      <pc:sldChg chg="addSp delSp add mod">
        <pc:chgData name="Srivastava, Shashank" userId="4a4a45cf-0bce-432b-b8e4-c038fc1510d7" providerId="ADAL" clId="{6D2B29D1-4ED9-4F92-99FF-A1DF9864E1ED}" dt="2024-07-30T03:42:32.286" v="1404" actId="22"/>
        <pc:sldMkLst>
          <pc:docMk/>
          <pc:sldMk cId="1354079974" sldId="300"/>
        </pc:sldMkLst>
        <pc:picChg chg="add">
          <ac:chgData name="Srivastava, Shashank" userId="4a4a45cf-0bce-432b-b8e4-c038fc1510d7" providerId="ADAL" clId="{6D2B29D1-4ED9-4F92-99FF-A1DF9864E1ED}" dt="2024-07-30T03:42:32.286" v="1404" actId="22"/>
          <ac:picMkLst>
            <pc:docMk/>
            <pc:sldMk cId="1354079974" sldId="300"/>
            <ac:picMk id="6" creationId="{54B99AE3-AE2E-2429-0DAE-F3041EB96624}"/>
          </ac:picMkLst>
        </pc:picChg>
        <pc:picChg chg="del">
          <ac:chgData name="Srivastava, Shashank" userId="4a4a45cf-0bce-432b-b8e4-c038fc1510d7" providerId="ADAL" clId="{6D2B29D1-4ED9-4F92-99FF-A1DF9864E1ED}" dt="2024-07-30T03:42:32.008" v="1403" actId="478"/>
          <ac:picMkLst>
            <pc:docMk/>
            <pc:sldMk cId="1354079974" sldId="300"/>
            <ac:picMk id="7" creationId="{0840A81C-9ADA-76B4-ED6B-A53A350C1F7D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3:43:09.229" v="1466" actId="14100"/>
        <pc:sldMkLst>
          <pc:docMk/>
          <pc:sldMk cId="3647233227" sldId="301"/>
        </pc:sldMkLst>
        <pc:picChg chg="del">
          <ac:chgData name="Srivastava, Shashank" userId="4a4a45cf-0bce-432b-b8e4-c038fc1510d7" providerId="ADAL" clId="{6D2B29D1-4ED9-4F92-99FF-A1DF9864E1ED}" dt="2024-07-30T03:42:58.301" v="1406" actId="478"/>
          <ac:picMkLst>
            <pc:docMk/>
            <pc:sldMk cId="3647233227" sldId="301"/>
            <ac:picMk id="6" creationId="{54B99AE3-AE2E-2429-0DAE-F3041EB96624}"/>
          </ac:picMkLst>
        </pc:picChg>
        <pc:picChg chg="add mod">
          <ac:chgData name="Srivastava, Shashank" userId="4a4a45cf-0bce-432b-b8e4-c038fc1510d7" providerId="ADAL" clId="{6D2B29D1-4ED9-4F92-99FF-A1DF9864E1ED}" dt="2024-07-30T03:43:09.229" v="1466" actId="14100"/>
          <ac:picMkLst>
            <pc:docMk/>
            <pc:sldMk cId="3647233227" sldId="301"/>
            <ac:picMk id="7" creationId="{A8F45CD4-E878-7F10-D357-2BE5FFDAF7DD}"/>
          </ac:picMkLst>
        </pc:picChg>
      </pc:sldChg>
      <pc:sldChg chg="addSp delSp add mod modShow">
        <pc:chgData name="Srivastava, Shashank" userId="4a4a45cf-0bce-432b-b8e4-c038fc1510d7" providerId="ADAL" clId="{6D2B29D1-4ED9-4F92-99FF-A1DF9864E1ED}" dt="2024-07-30T04:05:03.564" v="1558" actId="729"/>
        <pc:sldMkLst>
          <pc:docMk/>
          <pc:sldMk cId="2062519023" sldId="302"/>
        </pc:sldMkLst>
        <pc:picChg chg="add">
          <ac:chgData name="Srivastava, Shashank" userId="4a4a45cf-0bce-432b-b8e4-c038fc1510d7" providerId="ADAL" clId="{6D2B29D1-4ED9-4F92-99FF-A1DF9864E1ED}" dt="2024-07-30T03:44:04.605" v="1469" actId="22"/>
          <ac:picMkLst>
            <pc:docMk/>
            <pc:sldMk cId="2062519023" sldId="302"/>
            <ac:picMk id="6" creationId="{EA4D8E9D-BD56-21DC-251D-7D2AED71C83F}"/>
          </ac:picMkLst>
        </pc:picChg>
        <pc:picChg chg="del">
          <ac:chgData name="Srivastava, Shashank" userId="4a4a45cf-0bce-432b-b8e4-c038fc1510d7" providerId="ADAL" clId="{6D2B29D1-4ED9-4F92-99FF-A1DF9864E1ED}" dt="2024-07-30T03:44:04.093" v="1468" actId="478"/>
          <ac:picMkLst>
            <pc:docMk/>
            <pc:sldMk cId="2062519023" sldId="302"/>
            <ac:picMk id="7" creationId="{A8F45CD4-E878-7F10-D357-2BE5FFDAF7DD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3:44:40.084" v="1493" actId="1035"/>
        <pc:sldMkLst>
          <pc:docMk/>
          <pc:sldMk cId="2366723225" sldId="303"/>
        </pc:sldMkLst>
        <pc:picChg chg="del">
          <ac:chgData name="Srivastava, Shashank" userId="4a4a45cf-0bce-432b-b8e4-c038fc1510d7" providerId="ADAL" clId="{6D2B29D1-4ED9-4F92-99FF-A1DF9864E1ED}" dt="2024-07-30T03:44:34.072" v="1471" actId="478"/>
          <ac:picMkLst>
            <pc:docMk/>
            <pc:sldMk cId="2366723225" sldId="303"/>
            <ac:picMk id="6" creationId="{EA4D8E9D-BD56-21DC-251D-7D2AED71C83F}"/>
          </ac:picMkLst>
        </pc:picChg>
        <pc:picChg chg="add mod">
          <ac:chgData name="Srivastava, Shashank" userId="4a4a45cf-0bce-432b-b8e4-c038fc1510d7" providerId="ADAL" clId="{6D2B29D1-4ED9-4F92-99FF-A1DF9864E1ED}" dt="2024-07-30T03:44:40.084" v="1493" actId="1035"/>
          <ac:picMkLst>
            <pc:docMk/>
            <pc:sldMk cId="2366723225" sldId="303"/>
            <ac:picMk id="7" creationId="{06AD882C-CDED-1A50-3FEB-1FD097CE847F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4:42:43.789" v="1562" actId="21"/>
        <pc:sldMkLst>
          <pc:docMk/>
          <pc:sldMk cId="58083241" sldId="304"/>
        </pc:sldMkLst>
        <pc:picChg chg="add mod">
          <ac:chgData name="Srivastava, Shashank" userId="4a4a45cf-0bce-432b-b8e4-c038fc1510d7" providerId="ADAL" clId="{6D2B29D1-4ED9-4F92-99FF-A1DF9864E1ED}" dt="2024-07-30T03:46:07.197" v="1499" actId="14100"/>
          <ac:picMkLst>
            <pc:docMk/>
            <pc:sldMk cId="58083241" sldId="304"/>
            <ac:picMk id="6" creationId="{9C0BA708-661E-2A4B-62BF-B1F65FE3EE7B}"/>
          </ac:picMkLst>
        </pc:picChg>
        <pc:picChg chg="del">
          <ac:chgData name="Srivastava, Shashank" userId="4a4a45cf-0bce-432b-b8e4-c038fc1510d7" providerId="ADAL" clId="{6D2B29D1-4ED9-4F92-99FF-A1DF9864E1ED}" dt="2024-07-30T03:45:57.939" v="1495" actId="478"/>
          <ac:picMkLst>
            <pc:docMk/>
            <pc:sldMk cId="58083241" sldId="304"/>
            <ac:picMk id="7" creationId="{F26BA3A1-E8D5-2761-753F-DE947A492BE2}"/>
          </ac:picMkLst>
        </pc:picChg>
        <pc:picChg chg="add del mod">
          <ac:chgData name="Srivastava, Shashank" userId="4a4a45cf-0bce-432b-b8e4-c038fc1510d7" providerId="ADAL" clId="{6D2B29D1-4ED9-4F92-99FF-A1DF9864E1ED}" dt="2024-07-30T04:42:43.789" v="1562" actId="21"/>
          <ac:picMkLst>
            <pc:docMk/>
            <pc:sldMk cId="58083241" sldId="304"/>
            <ac:picMk id="9" creationId="{6D305666-D673-5137-9F2E-874B3FD0D0AF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3:47:59.178" v="1522" actId="20577"/>
        <pc:sldMkLst>
          <pc:docMk/>
          <pc:sldMk cId="2877544413" sldId="305"/>
        </pc:sldMkLst>
        <pc:spChg chg="mod">
          <ac:chgData name="Srivastava, Shashank" userId="4a4a45cf-0bce-432b-b8e4-c038fc1510d7" providerId="ADAL" clId="{6D2B29D1-4ED9-4F92-99FF-A1DF9864E1ED}" dt="2024-07-30T03:47:59.178" v="1522" actId="20577"/>
          <ac:spMkLst>
            <pc:docMk/>
            <pc:sldMk cId="2877544413" sldId="305"/>
            <ac:spMk id="2" creationId="{6B2BE1A4-AE3F-6285-2354-AA220A285969}"/>
          </ac:spMkLst>
        </pc:spChg>
        <pc:spChg chg="mod">
          <ac:chgData name="Srivastava, Shashank" userId="4a4a45cf-0bce-432b-b8e4-c038fc1510d7" providerId="ADAL" clId="{6D2B29D1-4ED9-4F92-99FF-A1DF9864E1ED}" dt="2024-07-30T03:47:00.524" v="1503" actId="20577"/>
          <ac:spMkLst>
            <pc:docMk/>
            <pc:sldMk cId="2877544413" sldId="305"/>
            <ac:spMk id="4" creationId="{97F52ACB-C198-A033-5B4D-253D5CF6073F}"/>
          </ac:spMkLst>
        </pc:spChg>
        <pc:spChg chg="add del">
          <ac:chgData name="Srivastava, Shashank" userId="4a4a45cf-0bce-432b-b8e4-c038fc1510d7" providerId="ADAL" clId="{6D2B29D1-4ED9-4F92-99FF-A1DF9864E1ED}" dt="2024-07-30T03:47:07.371" v="1505" actId="478"/>
          <ac:spMkLst>
            <pc:docMk/>
            <pc:sldMk cId="2877544413" sldId="305"/>
            <ac:spMk id="6" creationId="{2DA101F3-32E0-FB15-86D5-3E98EC807DA9}"/>
          </ac:spMkLst>
        </pc:spChg>
        <pc:spChg chg="add mod">
          <ac:chgData name="Srivastava, Shashank" userId="4a4a45cf-0bce-432b-b8e4-c038fc1510d7" providerId="ADAL" clId="{6D2B29D1-4ED9-4F92-99FF-A1DF9864E1ED}" dt="2024-07-30T03:47:51.882" v="1509" actId="1076"/>
          <ac:spMkLst>
            <pc:docMk/>
            <pc:sldMk cId="2877544413" sldId="305"/>
            <ac:spMk id="9" creationId="{B6BD8AE0-061B-2400-3287-26F41B26D73A}"/>
          </ac:spMkLst>
        </pc:spChg>
        <pc:picChg chg="del">
          <ac:chgData name="Srivastava, Shashank" userId="4a4a45cf-0bce-432b-b8e4-c038fc1510d7" providerId="ADAL" clId="{6D2B29D1-4ED9-4F92-99FF-A1DF9864E1ED}" dt="2024-07-30T03:46:56.366" v="1501" actId="478"/>
          <ac:picMkLst>
            <pc:docMk/>
            <pc:sldMk cId="2877544413" sldId="305"/>
            <ac:picMk id="7" creationId="{06AD882C-CDED-1A50-3FEB-1FD097CE847F}"/>
          </ac:picMkLst>
        </pc:picChg>
      </pc:sldChg>
      <pc:sldChg chg="addSp modSp add mod">
        <pc:chgData name="Srivastava, Shashank" userId="4a4a45cf-0bce-432b-b8e4-c038fc1510d7" providerId="ADAL" clId="{6D2B29D1-4ED9-4F92-99FF-A1DF9864E1ED}" dt="2024-07-30T04:04:17.645" v="1557" actId="1076"/>
        <pc:sldMkLst>
          <pc:docMk/>
          <pc:sldMk cId="3628110794" sldId="306"/>
        </pc:sldMkLst>
        <pc:spChg chg="add mod ord">
          <ac:chgData name="Srivastava, Shashank" userId="4a4a45cf-0bce-432b-b8e4-c038fc1510d7" providerId="ADAL" clId="{6D2B29D1-4ED9-4F92-99FF-A1DF9864E1ED}" dt="2024-07-30T04:04:17.645" v="1557" actId="1076"/>
          <ac:spMkLst>
            <pc:docMk/>
            <pc:sldMk cId="3628110794" sldId="306"/>
            <ac:spMk id="6" creationId="{EDA086DC-4CE2-94A3-2D7F-406EE0222460}"/>
          </ac:spMkLst>
        </pc:spChg>
        <pc:spChg chg="add mod">
          <ac:chgData name="Srivastava, Shashank" userId="4a4a45cf-0bce-432b-b8e4-c038fc1510d7" providerId="ADAL" clId="{6D2B29D1-4ED9-4F92-99FF-A1DF9864E1ED}" dt="2024-07-30T04:02:03.957" v="1553" actId="2085"/>
          <ac:spMkLst>
            <pc:docMk/>
            <pc:sldMk cId="3628110794" sldId="306"/>
            <ac:spMk id="8" creationId="{437610EB-513C-16A0-EF86-64155662E447}"/>
          </ac:spMkLst>
        </pc:spChg>
        <pc:picChg chg="mod">
          <ac:chgData name="Srivastava, Shashank" userId="4a4a45cf-0bce-432b-b8e4-c038fc1510d7" providerId="ADAL" clId="{6D2B29D1-4ED9-4F92-99FF-A1DF9864E1ED}" dt="2024-07-30T04:01:56.248" v="1549" actId="1076"/>
          <ac:picMkLst>
            <pc:docMk/>
            <pc:sldMk cId="3628110794" sldId="306"/>
            <ac:picMk id="7" creationId="{F26BA3A1-E8D5-2761-753F-DE947A492BE2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4:44:01.637" v="1571"/>
        <pc:sldMkLst>
          <pc:docMk/>
          <pc:sldMk cId="274032828" sldId="307"/>
        </pc:sldMkLst>
        <pc:spChg chg="mod">
          <ac:chgData name="Srivastava, Shashank" userId="4a4a45cf-0bce-432b-b8e4-c038fc1510d7" providerId="ADAL" clId="{6D2B29D1-4ED9-4F92-99FF-A1DF9864E1ED}" dt="2024-07-30T04:44:01.637" v="1571"/>
          <ac:spMkLst>
            <pc:docMk/>
            <pc:sldMk cId="274032828" sldId="307"/>
            <ac:spMk id="4" creationId="{D598648C-30EF-8EA4-4105-4154CE256FD9}"/>
          </ac:spMkLst>
        </pc:spChg>
        <pc:picChg chg="del">
          <ac:chgData name="Srivastava, Shashank" userId="4a4a45cf-0bce-432b-b8e4-c038fc1510d7" providerId="ADAL" clId="{6D2B29D1-4ED9-4F92-99FF-A1DF9864E1ED}" dt="2024-07-30T04:43:01.045" v="1564" actId="478"/>
          <ac:picMkLst>
            <pc:docMk/>
            <pc:sldMk cId="274032828" sldId="307"/>
            <ac:picMk id="6" creationId="{9C0BA708-661E-2A4B-62BF-B1F65FE3EE7B}"/>
          </ac:picMkLst>
        </pc:picChg>
        <pc:picChg chg="add mod">
          <ac:chgData name="Srivastava, Shashank" userId="4a4a45cf-0bce-432b-b8e4-c038fc1510d7" providerId="ADAL" clId="{6D2B29D1-4ED9-4F92-99FF-A1DF9864E1ED}" dt="2024-07-30T04:43:13.285" v="1570" actId="14100"/>
          <ac:picMkLst>
            <pc:docMk/>
            <pc:sldMk cId="274032828" sldId="307"/>
            <ac:picMk id="9" creationId="{6D305666-D673-5137-9F2E-874B3FD0D0AF}"/>
          </ac:picMkLst>
        </pc:picChg>
      </pc:sldChg>
      <pc:sldChg chg="addSp delSp modSp add mod ord">
        <pc:chgData name="Srivastava, Shashank" userId="4a4a45cf-0bce-432b-b8e4-c038fc1510d7" providerId="ADAL" clId="{6D2B29D1-4ED9-4F92-99FF-A1DF9864E1ED}" dt="2024-07-30T04:44:31.310" v="1580" actId="1076"/>
        <pc:sldMkLst>
          <pc:docMk/>
          <pc:sldMk cId="794065907" sldId="308"/>
        </pc:sldMkLst>
        <pc:spChg chg="add mod">
          <ac:chgData name="Srivastava, Shashank" userId="4a4a45cf-0bce-432b-b8e4-c038fc1510d7" providerId="ADAL" clId="{6D2B29D1-4ED9-4F92-99FF-A1DF9864E1ED}" dt="2024-07-30T04:44:31.310" v="1580" actId="1076"/>
          <ac:spMkLst>
            <pc:docMk/>
            <pc:sldMk cId="794065907" sldId="308"/>
            <ac:spMk id="7" creationId="{F7DE7C61-9EA6-DA12-0B83-F6A43A304B20}"/>
          </ac:spMkLst>
        </pc:spChg>
        <pc:picChg chg="add mod">
          <ac:chgData name="Srivastava, Shashank" userId="4a4a45cf-0bce-432b-b8e4-c038fc1510d7" providerId="ADAL" clId="{6D2B29D1-4ED9-4F92-99FF-A1DF9864E1ED}" dt="2024-07-30T04:44:19.834" v="1578" actId="962"/>
          <ac:picMkLst>
            <pc:docMk/>
            <pc:sldMk cId="794065907" sldId="308"/>
            <ac:picMk id="6" creationId="{E2202D29-4C65-8CA6-4BBF-D7BE0296AF5C}"/>
          </ac:picMkLst>
        </pc:picChg>
        <pc:picChg chg="del">
          <ac:chgData name="Srivastava, Shashank" userId="4a4a45cf-0bce-432b-b8e4-c038fc1510d7" providerId="ADAL" clId="{6D2B29D1-4ED9-4F92-99FF-A1DF9864E1ED}" dt="2024-07-30T04:44:10.085" v="1573" actId="478"/>
          <ac:picMkLst>
            <pc:docMk/>
            <pc:sldMk cId="794065907" sldId="308"/>
            <ac:picMk id="9" creationId="{6D305666-D673-5137-9F2E-874B3FD0D0AF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4:45:09.837" v="1587" actId="1076"/>
        <pc:sldMkLst>
          <pc:docMk/>
          <pc:sldMk cId="1409901076" sldId="309"/>
        </pc:sldMkLst>
        <pc:picChg chg="add mod">
          <ac:chgData name="Srivastava, Shashank" userId="4a4a45cf-0bce-432b-b8e4-c038fc1510d7" providerId="ADAL" clId="{6D2B29D1-4ED9-4F92-99FF-A1DF9864E1ED}" dt="2024-07-30T04:45:09.837" v="1587" actId="1076"/>
          <ac:picMkLst>
            <pc:docMk/>
            <pc:sldMk cId="1409901076" sldId="309"/>
            <ac:picMk id="6" creationId="{9807965E-B5C9-617F-D703-C97BBB2FDF8D}"/>
          </ac:picMkLst>
        </pc:picChg>
        <pc:picChg chg="del">
          <ac:chgData name="Srivastava, Shashank" userId="4a4a45cf-0bce-432b-b8e4-c038fc1510d7" providerId="ADAL" clId="{6D2B29D1-4ED9-4F92-99FF-A1DF9864E1ED}" dt="2024-07-30T04:45:03.687" v="1582" actId="478"/>
          <ac:picMkLst>
            <pc:docMk/>
            <pc:sldMk cId="1409901076" sldId="309"/>
            <ac:picMk id="9" creationId="{6D305666-D673-5137-9F2E-874B3FD0D0AF}"/>
          </ac:picMkLst>
        </pc:picChg>
      </pc:sldChg>
      <pc:sldChg chg="addSp delSp modSp add mod">
        <pc:chgData name="Srivastava, Shashank" userId="4a4a45cf-0bce-432b-b8e4-c038fc1510d7" providerId="ADAL" clId="{6D2B29D1-4ED9-4F92-99FF-A1DF9864E1ED}" dt="2024-07-30T04:48:10.718" v="1595" actId="1076"/>
        <pc:sldMkLst>
          <pc:docMk/>
          <pc:sldMk cId="2677605764" sldId="310"/>
        </pc:sldMkLst>
        <pc:spChg chg="mod">
          <ac:chgData name="Srivastava, Shashank" userId="4a4a45cf-0bce-432b-b8e4-c038fc1510d7" providerId="ADAL" clId="{6D2B29D1-4ED9-4F92-99FF-A1DF9864E1ED}" dt="2024-07-30T04:48:10.718" v="1595" actId="1076"/>
          <ac:spMkLst>
            <pc:docMk/>
            <pc:sldMk cId="2677605764" sldId="310"/>
            <ac:spMk id="2" creationId="{AE6DDA19-2C05-876C-5D26-F9D050580FA0}"/>
          </ac:spMkLst>
        </pc:spChg>
        <pc:picChg chg="add mod">
          <ac:chgData name="Srivastava, Shashank" userId="4a4a45cf-0bce-432b-b8e4-c038fc1510d7" providerId="ADAL" clId="{6D2B29D1-4ED9-4F92-99FF-A1DF9864E1ED}" dt="2024-07-30T04:48:06.624" v="1594" actId="1076"/>
          <ac:picMkLst>
            <pc:docMk/>
            <pc:sldMk cId="2677605764" sldId="310"/>
            <ac:picMk id="6" creationId="{B0599638-E29A-2BA1-8FF0-38CAC6D66C98}"/>
          </ac:picMkLst>
        </pc:picChg>
        <pc:picChg chg="del">
          <ac:chgData name="Srivastava, Shashank" userId="4a4a45cf-0bce-432b-b8e4-c038fc1510d7" providerId="ADAL" clId="{6D2B29D1-4ED9-4F92-99FF-A1DF9864E1ED}" dt="2024-07-30T04:48:01.631" v="1589" actId="478"/>
          <ac:picMkLst>
            <pc:docMk/>
            <pc:sldMk cId="2677605764" sldId="310"/>
            <ac:picMk id="9" creationId="{6D305666-D673-5137-9F2E-874B3FD0D0AF}"/>
          </ac:picMkLst>
        </pc:picChg>
      </pc:sldChg>
      <pc:sldMasterChg chg="modSp mod setBg modSldLayout">
        <pc:chgData name="Srivastava, Shashank" userId="4a4a45cf-0bce-432b-b8e4-c038fc1510d7" providerId="ADAL" clId="{6D2B29D1-4ED9-4F92-99FF-A1DF9864E1ED}" dt="2024-07-08T10:27:35.833" v="88" actId="1076"/>
        <pc:sldMasterMkLst>
          <pc:docMk/>
          <pc:sldMasterMk cId="1497817634" sldId="2147483648"/>
        </pc:sldMasterMkLst>
        <pc:spChg chg="mod">
          <ac:chgData name="Srivastava, Shashank" userId="4a4a45cf-0bce-432b-b8e4-c038fc1510d7" providerId="ADAL" clId="{6D2B29D1-4ED9-4F92-99FF-A1DF9864E1ED}" dt="2024-07-08T10:19:46.024" v="25" actId="207"/>
          <ac:spMkLst>
            <pc:docMk/>
            <pc:sldMasterMk cId="1497817634" sldId="2147483648"/>
            <ac:spMk id="5" creationId="{4474FBF6-E820-B985-0400-E6662030627A}"/>
          </ac:spMkLst>
        </pc:spChg>
        <pc:sldLayoutChg chg="modSp mod 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1460566364" sldId="2147483649"/>
          </pc:sldLayoutMkLst>
          <pc:spChg chg="mod">
            <ac:chgData name="Srivastava, Shashank" userId="4a4a45cf-0bce-432b-b8e4-c038fc1510d7" providerId="ADAL" clId="{6D2B29D1-4ED9-4F92-99FF-A1DF9864E1ED}" dt="2024-07-08T10:20:42.767" v="32" actId="207"/>
            <ac:spMkLst>
              <pc:docMk/>
              <pc:sldMasterMk cId="1497817634" sldId="2147483648"/>
              <pc:sldLayoutMk cId="1460566364" sldId="2147483649"/>
              <ac:spMk id="5" creationId="{DE0333AA-5B30-53CF-5E79-BA28A3D98089}"/>
            </ac:spMkLst>
          </pc:spChg>
        </pc:sldLayoutChg>
        <pc:sldLayoutChg chg="modSp mod setBg">
          <pc:chgData name="Srivastava, Shashank" userId="4a4a45cf-0bce-432b-b8e4-c038fc1510d7" providerId="ADAL" clId="{6D2B29D1-4ED9-4F92-99FF-A1DF9864E1ED}" dt="2024-07-08T10:27:35.833" v="88" actId="1076"/>
          <pc:sldLayoutMkLst>
            <pc:docMk/>
            <pc:sldMasterMk cId="1497817634" sldId="2147483648"/>
            <pc:sldLayoutMk cId="997483710" sldId="2147483650"/>
          </pc:sldLayoutMkLst>
          <pc:spChg chg="mod">
            <ac:chgData name="Srivastava, Shashank" userId="4a4a45cf-0bce-432b-b8e4-c038fc1510d7" providerId="ADAL" clId="{6D2B29D1-4ED9-4F92-99FF-A1DF9864E1ED}" dt="2024-07-08T10:26:21.780" v="75" actId="20577"/>
            <ac:spMkLst>
              <pc:docMk/>
              <pc:sldMasterMk cId="1497817634" sldId="2147483648"/>
              <pc:sldLayoutMk cId="997483710" sldId="2147483650"/>
              <ac:spMk id="5" creationId="{D44E464B-6F4E-8529-8AF3-67E5401B2CFF}"/>
            </ac:spMkLst>
          </pc:spChg>
          <pc:spChg chg="mod">
            <ac:chgData name="Srivastava, Shashank" userId="4a4a45cf-0bce-432b-b8e4-c038fc1510d7" providerId="ADAL" clId="{6D2B29D1-4ED9-4F92-99FF-A1DF9864E1ED}" dt="2024-07-08T10:27:35.833" v="88" actId="1076"/>
            <ac:spMkLst>
              <pc:docMk/>
              <pc:sldMasterMk cId="1497817634" sldId="2147483648"/>
              <pc:sldLayoutMk cId="997483710" sldId="2147483650"/>
              <ac:spMk id="6" creationId="{3CA4CB35-9DFB-9A74-B88F-EE0DF64BC981}"/>
            </ac:spMkLst>
          </pc:spChg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3972306959" sldId="2147483651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246381054" sldId="2147483652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3736343972" sldId="2147483653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2888784918" sldId="2147483654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3099692599" sldId="2147483655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4043054022" sldId="2147483656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4049261117" sldId="2147483657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839032291" sldId="2147483658"/>
          </pc:sldLayoutMkLst>
        </pc:sldLayoutChg>
        <pc:sldLayoutChg chg="setBg">
          <pc:chgData name="Srivastava, Shashank" userId="4a4a45cf-0bce-432b-b8e4-c038fc1510d7" providerId="ADAL" clId="{6D2B29D1-4ED9-4F92-99FF-A1DF9864E1ED}" dt="2024-07-08T10:25:17.440" v="43"/>
          <pc:sldLayoutMkLst>
            <pc:docMk/>
            <pc:sldMasterMk cId="1497817634" sldId="2147483648"/>
            <pc:sldLayoutMk cId="348256598" sldId="2147483659"/>
          </pc:sldLayoutMkLst>
        </pc:sldLayoutChg>
      </pc:sldMasterChg>
      <pc:sldMasterChg chg="del delSldLayout">
        <pc:chgData name="Srivastava, Shashank" userId="4a4a45cf-0bce-432b-b8e4-c038fc1510d7" providerId="ADAL" clId="{6D2B29D1-4ED9-4F92-99FF-A1DF9864E1ED}" dt="2024-07-23T06:09:25.145" v="1184" actId="47"/>
        <pc:sldMasterMkLst>
          <pc:docMk/>
          <pc:sldMasterMk cId="2119051509" sldId="2147483660"/>
        </pc:sldMasterMkLst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4026242986" sldId="2147483661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799557190" sldId="2147483662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1241330739" sldId="2147483663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3612215453" sldId="2147483664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1612338838" sldId="2147483665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13625074" sldId="2147483666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235117578" sldId="2147483667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281137119" sldId="2147483668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1486354876" sldId="2147483669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3745296114" sldId="2147483670"/>
          </pc:sldLayoutMkLst>
        </pc:sldLayoutChg>
        <pc:sldLayoutChg chg="del">
          <pc:chgData name="Srivastava, Shashank" userId="4a4a45cf-0bce-432b-b8e4-c038fc1510d7" providerId="ADAL" clId="{6D2B29D1-4ED9-4F92-99FF-A1DF9864E1ED}" dt="2024-07-23T06:09:25.145" v="1184" actId="47"/>
          <pc:sldLayoutMkLst>
            <pc:docMk/>
            <pc:sldMasterMk cId="2119051509" sldId="2147483660"/>
            <pc:sldLayoutMk cId="802278040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73EA9C-0805-24F7-98BA-8210C430DE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5F7C4-AEAD-281D-6C02-0AE517B1D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98B5C-E33D-4868-9F92-0813854E22F8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F3BE1-1223-B360-8045-674DABBF3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1F889-A298-F3A4-C380-40A0376A1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2064-3C02-4114-937D-9C5E7E22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4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61C9F-08C1-4487-9504-F618FB3D604D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3B6E5-4E54-4829-A783-F501C3B1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2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3B6E5-4E54-4829-A783-F501C3B12E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6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3B6E5-4E54-4829-A783-F501C3B12E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B662-1FBD-64A8-29FB-CFED684F7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9423D-C3D2-7230-01D7-E244E4942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E8DE1-80DB-DAF9-197C-B00AE4BB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A7C-A5C1-471A-A8C1-5C6B83F8284E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33AA-5B30-53CF-5E79-BA28A3D9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28EF-5669-6F9F-4FAB-27A8EEBC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3010-EEF6-B989-0C1E-59CF0D61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CDFBA-E673-EA9B-F653-65B569A39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3CE3-649E-D4C1-ACFF-32D49CC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F4EF6-591D-40B6-ADFA-71411276E083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FDB27-256B-EBE6-00BA-EC926249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F2BE-D81C-A615-0900-C5753467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66B82-C1FE-1CEF-7663-1A675E93F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BDFA1-F307-6312-109E-350E7C3BD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9F73E-0A0F-B9A5-C240-469ACADD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C738-55B0-4216-BA3B-8157D43CE1B0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5F08-6A57-8EC1-07F2-D51E4007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5881E-227C-00B5-A967-872F978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54C8-A8A2-4432-59AA-214F5FE8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7721-AC98-872B-AB65-3AE528525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62AF-6B18-91C1-6839-08B6FA74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C174-1B8D-4438-8783-EA0F77FDD86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E464B-6F4E-8529-8AF3-67E5401B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  <a:solidFill>
            <a:schemeClr val="tx2"/>
          </a:solidFill>
        </p:spPr>
        <p:txBody>
          <a:bodyPr/>
          <a:lstStyle/>
          <a:p>
            <a:r>
              <a:rPr lang="en-US" dirty="0"/>
              <a:t>Gen-AI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4CB35-9DFB-9A74-B88F-EE0DF64B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BC88-39C0-AC7A-A553-5FC8C2FE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047E-AC48-AC1F-0193-ABCF5D2E7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B779F-8774-696A-15E7-DE0DB9AD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5B00-56BC-45D0-A870-19888DEDCDC0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6D2D6-CE5A-051A-6FE9-9A7110A1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  <a:solidFill>
            <a:schemeClr val="tx2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B140-BD58-AF00-DFA9-15D3B71A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67318"/>
            <a:ext cx="2743200" cy="365125"/>
          </a:xfrm>
        </p:spPr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0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C450-572D-3DF9-FDA9-6CB5FD31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89E8-1222-EE7E-A940-D8DA5C25F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3D45A-1E8F-BA07-6191-5F0C58F6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70AB2-0A4A-B186-B0FA-22CC8B36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01DE-5C63-4EEA-9180-923BDDBB6E77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AE39E-1567-E133-3030-6C45BAF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4E4A9-E4DB-6120-2765-064E6843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0039-82B0-0D09-09CC-C87A8175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DA788-DA97-F312-234E-15F67CBA8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E0483-F5C9-D55F-72CA-5F34F854D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3DA89-663E-9717-C217-E6330162F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0F478-A718-82DF-20D6-2633E85FB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53657-4925-F385-9F9B-F593CDA3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AAC2-218D-414A-BFEA-EBCA082CCEF2}" type="datetime1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5F195-AE43-1F9B-E36F-71926612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1010B0-3736-46D0-DE1A-104D3E2B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9D5F-1098-41D5-8932-946C0E9BC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DC2D4-0320-0A52-BDA1-357C5E6A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C5A-397F-4F79-8FD1-2F3AFAE54E10}" type="datetime1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DC22A-EFE6-5A5A-B91C-1CB7072A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tx2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0DE82-0743-E571-FBB1-D0D63F63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8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F9D8C-1327-280B-F3CD-FFAFF4CB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9DB8-D20D-4E0D-9CF7-9A0EA6BDD1E6}" type="datetime1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48B05-5712-A174-0881-E7BE3B49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DE16-A38A-CDED-246B-EC645BA6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9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F964-AFA4-C67C-745A-C661309A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0D63-819B-6CB9-F64D-E629976D7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64D83-F709-84B5-B391-EB9DB0224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6377-AF87-266E-39DC-61A769A5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649-2F37-4CE9-BCDA-8EE8460814F8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C591-F734-F86D-0F7D-189C4B2E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F5E14-7EE5-9C68-989C-6331C941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B4A8-16E4-8259-F0E0-A8DA2F67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75148B-A419-C7B3-E15F-D598DB0B8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89D82-9D20-6C97-533D-D1D007BEB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FA759-F923-F85E-5165-360CA8C6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6388-8D44-4F94-805E-F0532F30070E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95E02-DF00-DFAA-9317-C5376E41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B8BFF-8CF8-7914-205D-0CE01738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51837-373A-C472-36D0-2B8A84BE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9C90C-F9B2-8442-04FA-F5686E2C8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CE86E-3EF8-58F7-966B-787C1C85F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BA6D6-6257-44A3-A3EC-A83300C4F3D3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4FBF6-E820-B985-0400-E66620306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12192000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7E20E-168D-E77E-CC2B-AA263AFCF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C76B83-4952-4C70-A7F5-9AB72461D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1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asteringllm.medium.com/demystifying-the-temperature-parameter-a-visual-guide-to-understanding-its-role-in-large-language-d9e8ea4b995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9-FE01-D714-DB10-B0B4AD51F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Gen-AI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7EB4E-9BDC-4F62-2B1B-76C092A90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53768-D29B-0E6E-1BC9-872BEAB7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FA235-B16D-D906-76AC-97EB68F2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05F329-0073-6350-4ECB-14835B99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5" y="810383"/>
            <a:ext cx="11838215" cy="544152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260EA-418E-1497-DD68-F0B924AE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4A59E-D5F0-D846-6868-F08E134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B0799-4070-EDDB-ED1A-E6DEE597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7" y="1333603"/>
            <a:ext cx="4427251" cy="4597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B4330-F260-6275-6002-23A388F8DFC6}"/>
              </a:ext>
            </a:extLst>
          </p:cNvPr>
          <p:cNvSpPr txBox="1"/>
          <p:nvPr/>
        </p:nvSpPr>
        <p:spPr>
          <a:xfrm>
            <a:off x="4709654" y="444333"/>
            <a:ext cx="42180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Generate Image- </a:t>
            </a:r>
          </a:p>
          <a:p>
            <a:r>
              <a:rPr lang="en-US" sz="2800" dirty="0"/>
              <a:t>Dall-E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D9C7F-798C-CE6F-C843-7CAEDDCC6CB6}"/>
              </a:ext>
            </a:extLst>
          </p:cNvPr>
          <p:cNvSpPr txBox="1"/>
          <p:nvPr/>
        </p:nvSpPr>
        <p:spPr>
          <a:xfrm>
            <a:off x="560439" y="444333"/>
            <a:ext cx="42180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Generate Text- </a:t>
            </a:r>
          </a:p>
          <a:p>
            <a:r>
              <a:rPr lang="en-US" sz="2800" dirty="0"/>
              <a:t>ChatGPT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60AFA-4379-2306-705B-5685BC478ACE}"/>
              </a:ext>
            </a:extLst>
          </p:cNvPr>
          <p:cNvSpPr txBox="1"/>
          <p:nvPr/>
        </p:nvSpPr>
        <p:spPr>
          <a:xfrm>
            <a:off x="8091421" y="444333"/>
            <a:ext cx="42180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Generate Image- </a:t>
            </a:r>
          </a:p>
          <a:p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Copilot</a:t>
            </a:r>
          </a:p>
        </p:txBody>
      </p:sp>
    </p:spTree>
    <p:extLst>
      <p:ext uri="{BB962C8B-B14F-4D97-AF65-F5344CB8AC3E}">
        <p14:creationId xmlns:p14="http://schemas.microsoft.com/office/powerpoint/2010/main" val="429319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76F58-510F-EB6D-3443-4BB852CE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258C4-7A2B-1AC9-04AA-72BFBA0B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B1DFA-DF11-72CE-F447-57C3387A3B2A}"/>
              </a:ext>
            </a:extLst>
          </p:cNvPr>
          <p:cNvSpPr txBox="1"/>
          <p:nvPr/>
        </p:nvSpPr>
        <p:spPr>
          <a:xfrm>
            <a:off x="649155" y="1490008"/>
            <a:ext cx="11147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Generative AI is a type of AI that can create new content, such as audio, images, text, code, videos etc.</a:t>
            </a:r>
          </a:p>
        </p:txBody>
      </p:sp>
    </p:spTree>
    <p:extLst>
      <p:ext uri="{BB962C8B-B14F-4D97-AF65-F5344CB8AC3E}">
        <p14:creationId xmlns:p14="http://schemas.microsoft.com/office/powerpoint/2010/main" val="341194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2763A-E9A9-661F-D38B-D7162842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68D16-213A-F1C3-6C70-AB3B2CF9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034DA-ECB3-377D-6DB0-BE208B6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36525"/>
            <a:ext cx="11936702" cy="60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9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EFCD6-8417-8E1A-291F-1E012E76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CD590-E5C7-31A5-F22D-2C8E5862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6353C-05E4-EADB-C370-CB3EF4C7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22" y="2716468"/>
            <a:ext cx="9236240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2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58873-412B-BC3C-4088-45E029CD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727D-4334-EB33-8436-86E4B8A5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D2464-9E34-E552-9D0E-7D7F0EB9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0" y="228870"/>
            <a:ext cx="11293819" cy="60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0FC3E-597F-EE68-FE75-69CE6D63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A67F5-F3AB-828B-077E-E72ABAA7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228EB-50D5-6E83-FB53-020B1C8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876"/>
            <a:ext cx="12192000" cy="19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556BA-C45E-E1FE-7403-9A285F94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60EF6-4710-24CA-E16A-A7D85773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6BBCD-AE5C-7438-8E99-71925FD5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456"/>
            <a:ext cx="12192000" cy="6055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60FF49-2A26-7642-F827-62FE6E5315B7}"/>
              </a:ext>
            </a:extLst>
          </p:cNvPr>
          <p:cNvSpPr/>
          <p:nvPr/>
        </p:nvSpPr>
        <p:spPr>
          <a:xfrm>
            <a:off x="4310743" y="136525"/>
            <a:ext cx="7881257" cy="6219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556BA-C45E-E1FE-7403-9A285F94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60EF6-4710-24CA-E16A-A7D85773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6BBCD-AE5C-7438-8E99-71925FD5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456"/>
            <a:ext cx="12192000" cy="6055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60FF49-2A26-7642-F827-62FE6E5315B7}"/>
              </a:ext>
            </a:extLst>
          </p:cNvPr>
          <p:cNvSpPr/>
          <p:nvPr/>
        </p:nvSpPr>
        <p:spPr>
          <a:xfrm>
            <a:off x="7854043" y="136525"/>
            <a:ext cx="4337957" cy="6219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556BA-C45E-E1FE-7403-9A285F94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60EF6-4710-24CA-E16A-A7D85773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6BBCD-AE5C-7438-8E99-71925FD5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456"/>
            <a:ext cx="12192000" cy="6055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A2BA00-5D9C-A275-650A-8F3CA0F8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7" y="1290334"/>
            <a:ext cx="468670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B5CB-1AEE-EFB1-DA82-0A0DC30F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8045-BC32-F61A-BB0F-A1DA0259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F81E-016E-EDA9-EA98-04813782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93F77-9566-AEDB-BBF5-59B16828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17211-0C1F-CA6A-A00B-06B1A89E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0" y="719855"/>
            <a:ext cx="9906859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1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8EAB-53D0-DE60-07B8-41242E78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BE58-9526-FC75-4EB4-4CC4FD121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99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Learning in Context of Machines</a:t>
            </a:r>
          </a:p>
          <a:p>
            <a:r>
              <a:rPr lang="en-US" dirty="0"/>
              <a:t>Broad Category of AI</a:t>
            </a:r>
          </a:p>
          <a:p>
            <a:pPr lvl="1"/>
            <a:r>
              <a:rPr lang="en-US" dirty="0"/>
              <a:t>Gen AI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DL</a:t>
            </a:r>
          </a:p>
          <a:p>
            <a:r>
              <a:rPr lang="en-US" dirty="0"/>
              <a:t>Understanding key Terminologies</a:t>
            </a:r>
          </a:p>
          <a:p>
            <a:pPr lvl="1"/>
            <a:r>
              <a:rPr lang="en-US" dirty="0"/>
              <a:t>LLMs</a:t>
            </a:r>
          </a:p>
          <a:p>
            <a:pPr lvl="1"/>
            <a:r>
              <a:rPr lang="en-US" dirty="0"/>
              <a:t>Tokens</a:t>
            </a:r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Prompting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E3174-0F39-F27C-DD29-AC7E7D15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B370E-17D3-B2B8-213C-77A052989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7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B5CB-1AEE-EFB1-DA82-0A0DC30F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8045-BC32-F61A-BB0F-A1DA0259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F81E-016E-EDA9-EA98-04813782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93F77-9566-AEDB-BBF5-59B16828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17211-0C1F-CA6A-A00B-06B1A89E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8" y="1027906"/>
            <a:ext cx="6476132" cy="3950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2BAE3-C51F-2FA3-B412-F3D1ED7B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26" y="168002"/>
            <a:ext cx="2636748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7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3240-7E23-F8B0-22F8-CFBFD964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1FB6-CD69-012D-56EC-176403FED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381C0-966E-E950-D960-24554990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2919B-1FDB-C0B1-4412-72B8BF17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076D2-1037-6999-DC5A-7336C2EE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75" y="503762"/>
            <a:ext cx="9312447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25EE-940A-F760-FFA2-C3470E62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1A513-0518-7D82-D577-806FA1E6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69E-C460-6A68-AB63-4BE0CA39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7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25EE-940A-F760-FFA2-C3470E62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1A513-0518-7D82-D577-806FA1E6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69E-C460-6A68-AB63-4BE0CA39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E9977-BB3F-1BEF-1CE8-17F24D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7" y="1795792"/>
            <a:ext cx="9724233" cy="371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4CC7B3-6586-DCA1-4E2B-D1AA22ADBE79}"/>
              </a:ext>
            </a:extLst>
          </p:cNvPr>
          <p:cNvSpPr/>
          <p:nvPr/>
        </p:nvSpPr>
        <p:spPr>
          <a:xfrm>
            <a:off x="5244662" y="1877674"/>
            <a:ext cx="5767467" cy="3629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1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25EE-940A-F760-FFA2-C3470E62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1A513-0518-7D82-D577-806FA1E6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69E-C460-6A68-AB63-4BE0CA39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E9977-BB3F-1BEF-1CE8-17F24D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7" y="1795792"/>
            <a:ext cx="9724233" cy="37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0A86C-1587-D6C0-E164-917B8103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5FC45-2F62-6995-AC4E-FF00112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31AB-6468-0AC6-4D26-C55F8FB7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18" y="741525"/>
            <a:ext cx="5249706" cy="49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CB81-A616-401C-CF1B-32A75399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Terminologies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D57BF-59DD-FA6E-6A53-5747160E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00CF4-4A49-4FD2-ADE4-9E12D117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46731-BF7E-2742-571E-47D31A074B2B}"/>
              </a:ext>
            </a:extLst>
          </p:cNvPr>
          <p:cNvSpPr txBox="1"/>
          <p:nvPr/>
        </p:nvSpPr>
        <p:spPr>
          <a:xfrm>
            <a:off x="5481145" y="2837112"/>
            <a:ext cx="2054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LLMs</a:t>
            </a:r>
          </a:p>
        </p:txBody>
      </p:sp>
    </p:spTree>
    <p:extLst>
      <p:ext uri="{BB962C8B-B14F-4D97-AF65-F5344CB8AC3E}">
        <p14:creationId xmlns:p14="http://schemas.microsoft.com/office/powerpoint/2010/main" val="393790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D1FEF-0CE4-3F60-32FC-0C7C3ECE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6" y="634690"/>
            <a:ext cx="7342743" cy="47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7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E8D10-8C4F-CBEF-F7A6-57150799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77" y="945931"/>
            <a:ext cx="8677169" cy="45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6EA0D-CF69-1400-923D-5FCE47EB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86" y="517081"/>
            <a:ext cx="7144383" cy="47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5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6B91-2843-F0E4-9AAC-05EBC406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in context of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A50AE-CA03-0F5B-826A-108660A2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66984-6189-921E-0458-0EDF88AA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282D17-AF0E-6FE8-38CC-474D9C720930}"/>
                  </a:ext>
                </a:extLst>
              </p:cNvPr>
              <p:cNvSpPr txBox="1"/>
              <p:nvPr/>
            </p:nvSpPr>
            <p:spPr>
              <a:xfrm>
                <a:off x="732503" y="2054943"/>
                <a:ext cx="31758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282D17-AF0E-6FE8-38CC-474D9C72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3" y="2054943"/>
                <a:ext cx="317581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87A1BA-E297-88B4-41F2-1A1898574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615338"/>
              </p:ext>
            </p:extLst>
          </p:nvPr>
        </p:nvGraphicFramePr>
        <p:xfrm>
          <a:off x="4316358" y="2054943"/>
          <a:ext cx="339213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066">
                  <a:extLst>
                    <a:ext uri="{9D8B030D-6E8A-4147-A177-3AD203B41FA5}">
                      <a16:colId xmlns:a16="http://schemas.microsoft.com/office/drawing/2014/main" val="1417705809"/>
                    </a:ext>
                  </a:extLst>
                </a:gridCol>
                <a:gridCol w="1696066">
                  <a:extLst>
                    <a:ext uri="{9D8B030D-6E8A-4147-A177-3AD203B41FA5}">
                      <a16:colId xmlns:a16="http://schemas.microsoft.com/office/drawing/2014/main" val="186645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f(x)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62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63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2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8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0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0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45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027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5F327-BA67-2104-C3F9-71A112F461A7}"/>
                  </a:ext>
                </a:extLst>
              </p:cNvPr>
              <p:cNvSpPr txBox="1"/>
              <p:nvPr/>
            </p:nvSpPr>
            <p:spPr>
              <a:xfrm>
                <a:off x="7973961" y="2054943"/>
                <a:ext cx="31758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5F327-BA67-2104-C3F9-71A112F4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1" y="2054943"/>
                <a:ext cx="317581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9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50765-FB53-43E3-3CE8-4E421925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41" y="945931"/>
            <a:ext cx="8091921" cy="39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1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B44CA-7425-E771-9F30-ED1F78C8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04" y="356416"/>
            <a:ext cx="6862572" cy="5139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10B64-CE2A-9902-4D3B-60E5A7AF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60" y="5602014"/>
            <a:ext cx="1882807" cy="5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9FB64-7FEC-D042-BC75-5C643C1C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48" y="998483"/>
            <a:ext cx="7910375" cy="37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36C2-6217-5789-F31D-7C8FF96F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55" y="1051034"/>
            <a:ext cx="8375889" cy="43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7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A1262-7637-EB6C-7793-3E1520E1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81" y="858983"/>
            <a:ext cx="7366553" cy="43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6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54831-0C10-48ED-B4F2-D9AEA2CF0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10" y="1261241"/>
            <a:ext cx="7460277" cy="35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4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22E71-E56A-9DD3-C9A5-187C6DF3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67" y="582593"/>
            <a:ext cx="6697067" cy="49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11B7-5882-46FE-D388-3F56BF88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(Slides: LLMs @akshay_pachaar)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43596-3300-C608-1D1A-4DD385DF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ADFFF-3E9E-A2FE-C9E3-CBD859DC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5" y="344217"/>
            <a:ext cx="7640466" cy="5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8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46A53-0853-5404-6F55-F955755D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2449745"/>
            <a:ext cx="1079847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11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3AE7D-E047-BCFE-C0AC-082E16F6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74" y="1130275"/>
            <a:ext cx="9851923" cy="51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6B91-2843-F0E4-9AAC-05EBC406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in context of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A50AE-CA03-0F5B-826A-108660A2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66984-6189-921E-0458-0EDF88AA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282D17-AF0E-6FE8-38CC-474D9C720930}"/>
                  </a:ext>
                </a:extLst>
              </p:cNvPr>
              <p:cNvSpPr txBox="1"/>
              <p:nvPr/>
            </p:nvSpPr>
            <p:spPr>
              <a:xfrm>
                <a:off x="732503" y="2054943"/>
                <a:ext cx="31758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282D17-AF0E-6FE8-38CC-474D9C72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3" y="2054943"/>
                <a:ext cx="317581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87A1BA-E297-88B4-41F2-1A1898574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51034"/>
              </p:ext>
            </p:extLst>
          </p:nvPr>
        </p:nvGraphicFramePr>
        <p:xfrm>
          <a:off x="4316358" y="2054943"/>
          <a:ext cx="339213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066">
                  <a:extLst>
                    <a:ext uri="{9D8B030D-6E8A-4147-A177-3AD203B41FA5}">
                      <a16:colId xmlns:a16="http://schemas.microsoft.com/office/drawing/2014/main" val="1417705809"/>
                    </a:ext>
                  </a:extLst>
                </a:gridCol>
                <a:gridCol w="1696066">
                  <a:extLst>
                    <a:ext uri="{9D8B030D-6E8A-4147-A177-3AD203B41FA5}">
                      <a16:colId xmlns:a16="http://schemas.microsoft.com/office/drawing/2014/main" val="186645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f(x) =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62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63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2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8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0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40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45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027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5F327-BA67-2104-C3F9-71A112F461A7}"/>
                  </a:ext>
                </a:extLst>
              </p:cNvPr>
              <p:cNvSpPr txBox="1"/>
              <p:nvPr/>
            </p:nvSpPr>
            <p:spPr>
              <a:xfrm>
                <a:off x="7973961" y="2054943"/>
                <a:ext cx="31758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000" b="1" i="1" baseline="3000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4000" b="1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5F327-BA67-2104-C3F9-71A112F4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1" y="2054943"/>
                <a:ext cx="317581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A54EA2D-D9C5-290D-EC58-E52EBD890AFB}"/>
              </a:ext>
            </a:extLst>
          </p:cNvPr>
          <p:cNvSpPr txBox="1"/>
          <p:nvPr/>
        </p:nvSpPr>
        <p:spPr>
          <a:xfrm>
            <a:off x="1732935" y="5385918"/>
            <a:ext cx="9279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Learning the relation between the dependent variable and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640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0A81C-9ADA-76B4-ED6B-A53A350C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26" y="1821040"/>
            <a:ext cx="8169348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99AE3-AE2E-2429-0DAE-F3041EB9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7" y="902751"/>
            <a:ext cx="12055885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9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45CD4-E878-7F10-D357-2BE5FFDA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88" y="934066"/>
            <a:ext cx="9365990" cy="52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D8E9D-BD56-21DC-251D-7D2AED71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08" y="487425"/>
            <a:ext cx="419898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9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http://www.cse.iitm.ac.in/~miteshk/llm-course.html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D882C-CDED-1A50-3FEB-1FD097CE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19" y="1128948"/>
            <a:ext cx="9941262" cy="50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3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1A4-AE3F-6285-2354-AA220A28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67468"/>
            <a:ext cx="10515600" cy="1325563"/>
          </a:xfrm>
        </p:spPr>
        <p:txBody>
          <a:bodyPr/>
          <a:lstStyle/>
          <a:p>
            <a:r>
              <a:rPr lang="en-US" dirty="0"/>
              <a:t>Tokens: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52ACB-C198-A033-5B4D-253D5CF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8AAB5-C6EE-1B24-2206-677B10FA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D8AE0-061B-2400-3287-26F41B26D73A}"/>
              </a:ext>
            </a:extLst>
          </p:cNvPr>
          <p:cNvSpPr txBox="1"/>
          <p:nvPr/>
        </p:nvSpPr>
        <p:spPr>
          <a:xfrm>
            <a:off x="3866534" y="3157990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https://platform.openai.com/tokenizer</a:t>
            </a:r>
          </a:p>
        </p:txBody>
      </p:sp>
    </p:spTree>
    <p:extLst>
      <p:ext uri="{BB962C8B-B14F-4D97-AF65-F5344CB8AC3E}">
        <p14:creationId xmlns:p14="http://schemas.microsoft.com/office/powerpoint/2010/main" val="2877544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Linear Relationships between Words. Image from developers.google.com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BA3A1-E8D5-2761-753F-DE947A49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314266"/>
            <a:ext cx="12078747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90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Linear Relationships between Words. Image from developers.google.com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BA3A1-E8D5-2761-753F-DE947A49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314266"/>
            <a:ext cx="12078747" cy="42294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7610EB-513C-16A0-EF86-64155662E447}"/>
              </a:ext>
            </a:extLst>
          </p:cNvPr>
          <p:cNvSpPr/>
          <p:nvPr/>
        </p:nvSpPr>
        <p:spPr>
          <a:xfrm>
            <a:off x="4011561" y="1455174"/>
            <a:ext cx="7964129" cy="405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086DC-4CE2-94A3-2D7F-406EE0222460}"/>
              </a:ext>
            </a:extLst>
          </p:cNvPr>
          <p:cNvSpPr txBox="1"/>
          <p:nvPr/>
        </p:nvSpPr>
        <p:spPr>
          <a:xfrm>
            <a:off x="5238136" y="2954460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dependent"/>
              </a:rPr>
              <a:t>king – man + woman = queen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10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https://qdrant.tech/articles/what-are-embeddings/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 descr="A grid with text on it&#10;&#10;Description automatically generated">
            <a:extLst>
              <a:ext uri="{FF2B5EF4-FFF2-40B4-BE49-F238E27FC236}">
                <a16:creationId xmlns:a16="http://schemas.microsoft.com/office/drawing/2014/main" id="{9807965E-B5C9-617F-D703-C97BBB2F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78" y="1258529"/>
            <a:ext cx="10289948" cy="46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01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Linear Relationships between Words. Image from developers.google.com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BA708-661E-2A4B-62BF-B1F65FE3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21" y="1690688"/>
            <a:ext cx="7828921" cy="35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87D4-D216-13A8-1495-212351A1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5E2FA-C14F-C8F1-16ED-F8FEE1F1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990DD-C6E9-0A4E-A599-A45A157E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56736"/>
            <a:ext cx="9934575" cy="31432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FF328F-E2A1-84BE-F318-FD57DB0E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Learning in context of Machines</a:t>
            </a:r>
          </a:p>
        </p:txBody>
      </p:sp>
    </p:spTree>
    <p:extLst>
      <p:ext uri="{BB962C8B-B14F-4D97-AF65-F5344CB8AC3E}">
        <p14:creationId xmlns:p14="http://schemas.microsoft.com/office/powerpoint/2010/main" val="332001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https://qdrant.tech/articles/what-are-embeddings/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E2202D29-4C65-8CA6-4BBF-D7BE0296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748"/>
            <a:ext cx="12192000" cy="55665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DE7C61-9EA6-DA12-0B83-F6A43A304B20}"/>
              </a:ext>
            </a:extLst>
          </p:cNvPr>
          <p:cNvSpPr txBox="1">
            <a:spLocks/>
          </p:cNvSpPr>
          <p:nvPr/>
        </p:nvSpPr>
        <p:spPr>
          <a:xfrm>
            <a:off x="55798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65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https://qdrant.tech/articles/what-are-embeddings/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 descr="A diagram of a shirt&#10;&#10;Description automatically generated">
            <a:extLst>
              <a:ext uri="{FF2B5EF4-FFF2-40B4-BE49-F238E27FC236}">
                <a16:creationId xmlns:a16="http://schemas.microsoft.com/office/drawing/2014/main" id="{6D305666-D673-5137-9F2E-874B3FD0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0" y="1"/>
            <a:ext cx="7402024" cy="61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2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A19-2C05-876C-5D26-F9D05058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55985"/>
            <a:ext cx="10515600" cy="132556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8648C-30EF-8EA4-4105-4154CE25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Overview: https://qdrant.tech/articles/what-are-embeddings/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AF392-BA73-0200-0ED9-256D5D32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B0599638-E29A-2BA1-8FF0-38CAC6D6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027906"/>
            <a:ext cx="9350078" cy="52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05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50BC-A500-2504-35B8-B2D4E991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C51A-1A64-B9D6-F90B-41783B2B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https://masteringllm.medium.com/demystifying-the-temperature-parameter-a-visual-guide-to-understanding-its-role-in-large-language-d9e8ea4b9956</a:t>
            </a:r>
            <a:endParaRPr lang="en-US" dirty="0"/>
          </a:p>
          <a:p>
            <a:r>
              <a:rPr lang="en-US" dirty="0"/>
              <a:t>https://www.linkedin.com/posts/latha-t-k-b21018128_how-llm-work-pdf-ugcPost-7214212918530228224-e1Gw?utm_source=share&amp;utm_medium=member_desktop</a:t>
            </a:r>
          </a:p>
          <a:p>
            <a:r>
              <a:rPr lang="en-US" dirty="0"/>
              <a:t> https://qdrant.tech/articles/what-are-embeddings/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B1BF0-636F-1DEE-6B51-5433428F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973F-7AD6-748E-D236-13F17238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8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87D4-D216-13A8-1495-212351A1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5E2FA-C14F-C8F1-16ED-F8FEE1F1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FF328F-E2A1-84BE-F318-FD57DB0E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Learning in context of Machines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A1850-7509-CFF3-0491-F32E2013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690688"/>
            <a:ext cx="9934575" cy="3143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50AA86-2337-59CB-0A2C-3A3292102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9" y="4940301"/>
            <a:ext cx="6981825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075E2-33DE-499E-CF8F-68B6CC41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993" y="4833938"/>
            <a:ext cx="1666875" cy="10572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B1C8081-3B60-B1BE-A26C-D5AE813C4AB4}"/>
              </a:ext>
            </a:extLst>
          </p:cNvPr>
          <p:cNvSpPr/>
          <p:nvPr/>
        </p:nvSpPr>
        <p:spPr>
          <a:xfrm>
            <a:off x="2428567" y="5510572"/>
            <a:ext cx="963562" cy="6489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F00476-7735-7C8A-3D0B-E5ABFF388011}"/>
              </a:ext>
            </a:extLst>
          </p:cNvPr>
          <p:cNvSpPr/>
          <p:nvPr/>
        </p:nvSpPr>
        <p:spPr>
          <a:xfrm>
            <a:off x="5194141" y="4793574"/>
            <a:ext cx="389756" cy="10638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B87D4-D216-13A8-1495-212351A1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5E2FA-C14F-C8F1-16ED-F8FEE1F1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FF328F-E2A1-84BE-F318-FD57DB0E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Learning in context of Machines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A1850-7509-CFF3-0491-F32E2013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690688"/>
            <a:ext cx="9934575" cy="3143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50AA86-2337-59CB-0A2C-3A3292102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9" y="4940301"/>
            <a:ext cx="6981825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075E2-33DE-499E-CF8F-68B6CC41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993" y="4833938"/>
            <a:ext cx="1666875" cy="10572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3D0A9C-95A3-A206-7F15-59848AD41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90102"/>
              </p:ext>
            </p:extLst>
          </p:nvPr>
        </p:nvGraphicFramePr>
        <p:xfrm>
          <a:off x="9252797" y="4631055"/>
          <a:ext cx="205337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689">
                  <a:extLst>
                    <a:ext uri="{9D8B030D-6E8A-4147-A177-3AD203B41FA5}">
                      <a16:colId xmlns:a16="http://schemas.microsoft.com/office/drawing/2014/main" val="3108073553"/>
                    </a:ext>
                  </a:extLst>
                </a:gridCol>
                <a:gridCol w="1026689">
                  <a:extLst>
                    <a:ext uri="{9D8B030D-6E8A-4147-A177-3AD203B41FA5}">
                      <a16:colId xmlns:a16="http://schemas.microsoft.com/office/drawing/2014/main" val="4243626258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2848"/>
                  </a:ext>
                </a:extLst>
              </a:tr>
              <a:tr h="361486"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016150"/>
                  </a:ext>
                </a:extLst>
              </a:tr>
              <a:tr h="361486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110902"/>
                  </a:ext>
                </a:extLst>
              </a:tr>
              <a:tr h="361486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03889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9E406A8-C972-00E0-B12A-2AD5EEF8A1AA}"/>
              </a:ext>
            </a:extLst>
          </p:cNvPr>
          <p:cNvSpPr/>
          <p:nvPr/>
        </p:nvSpPr>
        <p:spPr>
          <a:xfrm>
            <a:off x="2428567" y="5510572"/>
            <a:ext cx="963562" cy="6489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10F4DC-F599-FFE6-D4E6-5771AD2750E7}"/>
              </a:ext>
            </a:extLst>
          </p:cNvPr>
          <p:cNvSpPr/>
          <p:nvPr/>
        </p:nvSpPr>
        <p:spPr>
          <a:xfrm>
            <a:off x="5194141" y="4793574"/>
            <a:ext cx="389756" cy="10638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5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B864-EBAB-4796-B8B0-D827B918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</a:t>
            </a:r>
            <a:r>
              <a:rPr lang="en-US" sz="2400" dirty="0"/>
              <a:t>(Oxford Dictionary)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2036E-CD3D-A757-F103-B33EEF0A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Gen-AI 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24826-A83B-BB46-DB95-82FDF0A1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8A87-3814-E139-4DDE-88B47BDF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2263039"/>
            <a:ext cx="819221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BF009-C883-6D6C-5DEC-4DC0256F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Gen-AI Overview (Generative AI for Beginners: Udemy)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C0D8D-FB0D-01FD-520B-5F2D3D93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76B83-4952-4C70-A7F5-9AB72461D07F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5ED2E-3657-0A7E-C215-6C3D7FDD081B}"/>
              </a:ext>
            </a:extLst>
          </p:cNvPr>
          <p:cNvSpPr txBox="1"/>
          <p:nvPr/>
        </p:nvSpPr>
        <p:spPr>
          <a:xfrm>
            <a:off x="2736220" y="3075057"/>
            <a:ext cx="7601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Generative AI = Generative + AI</a:t>
            </a:r>
          </a:p>
        </p:txBody>
      </p:sp>
    </p:spTree>
    <p:extLst>
      <p:ext uri="{BB962C8B-B14F-4D97-AF65-F5344CB8AC3E}">
        <p14:creationId xmlns:p14="http://schemas.microsoft.com/office/powerpoint/2010/main" val="35498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860</Words>
  <Application>Microsoft Office PowerPoint</Application>
  <PresentationFormat>Widescreen</PresentationFormat>
  <Paragraphs>205</Paragraphs>
  <Slides>53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Cambria Math</vt:lpstr>
      <vt:lpstr>Independent</vt:lpstr>
      <vt:lpstr>Office Theme</vt:lpstr>
      <vt:lpstr>Gen-AI Overview</vt:lpstr>
      <vt:lpstr>Content </vt:lpstr>
      <vt:lpstr>Learning in context of Machines</vt:lpstr>
      <vt:lpstr>Learning in context of Machines</vt:lpstr>
      <vt:lpstr>Learning in context of Machines</vt:lpstr>
      <vt:lpstr>Learning in context of Machines</vt:lpstr>
      <vt:lpstr>Learning in context of Machines</vt:lpstr>
      <vt:lpstr>What is AI (Oxford Dictionary)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</vt:lpstr>
      <vt:lpstr>Deep Learning</vt:lpstr>
      <vt:lpstr>Deep Learning</vt:lpstr>
      <vt:lpstr>PowerPoint Presentation</vt:lpstr>
      <vt:lpstr>Key Terminologies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Tokens</vt:lpstr>
      <vt:lpstr>Tokens</vt:lpstr>
      <vt:lpstr>Tokens</vt:lpstr>
      <vt:lpstr>Tokens</vt:lpstr>
      <vt:lpstr>Tokens</vt:lpstr>
      <vt:lpstr>Tokens</vt:lpstr>
      <vt:lpstr>Tokens</vt:lpstr>
      <vt:lpstr>Tokens: Example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Gen-AI Overview</dc:title>
  <dc:creator>Srivastava, Shashank</dc:creator>
  <cp:lastModifiedBy>Srivastava, Shashank</cp:lastModifiedBy>
  <cp:revision>1</cp:revision>
  <dcterms:created xsi:type="dcterms:W3CDTF">2024-07-08T10:04:06Z</dcterms:created>
  <dcterms:modified xsi:type="dcterms:W3CDTF">2024-08-10T12:36:14Z</dcterms:modified>
</cp:coreProperties>
</file>